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8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1" r:id="rId5"/>
    <p:sldId id="261" r:id="rId6"/>
    <p:sldId id="265" r:id="rId7"/>
    <p:sldId id="286" r:id="rId8"/>
    <p:sldId id="289" r:id="rId9"/>
    <p:sldId id="267" r:id="rId10"/>
    <p:sldId id="287" r:id="rId11"/>
    <p:sldId id="282" r:id="rId12"/>
    <p:sldId id="302" r:id="rId13"/>
    <p:sldId id="273" r:id="rId14"/>
    <p:sldId id="300" r:id="rId15"/>
    <p:sldId id="301" r:id="rId16"/>
    <p:sldId id="275" r:id="rId17"/>
    <p:sldId id="295" r:id="rId18"/>
    <p:sldId id="294" r:id="rId19"/>
    <p:sldId id="272" r:id="rId20"/>
    <p:sldId id="284" r:id="rId21"/>
    <p:sldId id="293" r:id="rId22"/>
    <p:sldId id="292" r:id="rId23"/>
    <p:sldId id="298" r:id="rId24"/>
    <p:sldId id="274" r:id="rId25"/>
    <p:sldId id="299" r:id="rId26"/>
    <p:sldId id="277" r:id="rId27"/>
    <p:sldId id="276" r:id="rId28"/>
    <p:sldId id="285" r:id="rId29"/>
    <p:sldId id="279" r:id="rId3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26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uli\OneDrive\Escritorio\Dropbox\INFO%20COURS\FEVRIER%202025\PRIX%20DES%20COURS%20ET%20DU%20MATERIEL%20F&#201;VRIER%202025%20(Copia%20en%20conflicto%20de%20Sarah%20Juanole%202024-11-20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DELF Scolaire 2024- Andalousie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B8-48C4-8226-4328D14936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B8-48C4-8226-4328D14936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Hoja1!$B$9:$B$10</c:f>
              <c:strCache>
                <c:ptCount val="2"/>
                <c:pt idx="0">
                  <c:v>B2</c:v>
                </c:pt>
                <c:pt idx="1">
                  <c:v>B1</c:v>
                </c:pt>
              </c:strCache>
            </c:strRef>
          </c:cat>
          <c:val>
            <c:numRef>
              <c:f>Hoja1!$C$9:$C$10</c:f>
              <c:numCache>
                <c:formatCode>General</c:formatCode>
                <c:ptCount val="2"/>
                <c:pt idx="0">
                  <c:v>597</c:v>
                </c:pt>
                <c:pt idx="1">
                  <c:v>2257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8-48C4-8226-4328D14936A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27340332458436"/>
          <c:y val="0.42413130650335368"/>
          <c:w val="0.10094881889763778"/>
          <c:h val="0.197917760279964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Raleway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4DE73-B2B2-4AA8-B4F9-3BFC73C58A0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00B2761-8644-45DA-8FFE-2A3FF90A493B}">
      <dgm:prSet phldrT="[Texto]"/>
      <dgm:spPr/>
      <dgm:t>
        <a:bodyPr/>
        <a:lstStyle/>
        <a:p>
          <a:r>
            <a:rPr lang="es-ES" dirty="0">
              <a:latin typeface="Raleway Light" panose="020B0403030101060003" pitchFamily="34" charset="0"/>
            </a:rPr>
            <a:t>DELF PRIM</a:t>
          </a:r>
          <a:endParaRPr lang="fr-FR" dirty="0">
            <a:latin typeface="Raleway Light" panose="020B0403030101060003" pitchFamily="34" charset="0"/>
          </a:endParaRPr>
        </a:p>
      </dgm:t>
    </dgm:pt>
    <dgm:pt modelId="{6B186D6F-0E21-4959-8ED9-C920E0FC1185}" type="parTrans" cxnId="{140BEA0F-B35C-4C03-93FB-1B448B753FD0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7EB09890-F3D2-40ED-97BC-F150CC195519}" type="sibTrans" cxnId="{140BEA0F-B35C-4C03-93FB-1B448B753FD0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6DDEAF4F-3F29-46F2-A8DD-1983A8F7B296}">
      <dgm:prSet phldrT="[Texto]" custT="1"/>
      <dgm:spPr/>
      <dgm:t>
        <a:bodyPr/>
        <a:lstStyle/>
        <a:p>
          <a:r>
            <a:rPr lang="es-ES" sz="2000" dirty="0" err="1">
              <a:latin typeface="Raleway Light" panose="020B0403030101060003" pitchFamily="34" charset="0"/>
            </a:rPr>
            <a:t>A1.1</a:t>
          </a:r>
          <a:r>
            <a:rPr lang="es-ES" sz="2000" dirty="0">
              <a:latin typeface="Raleway Light" panose="020B0403030101060003" pitchFamily="34" charset="0"/>
            </a:rPr>
            <a:t>, </a:t>
          </a:r>
          <a:r>
            <a:rPr lang="es-ES" sz="2000" dirty="0" err="1">
              <a:latin typeface="Raleway Light" panose="020B0403030101060003" pitchFamily="34" charset="0"/>
            </a:rPr>
            <a:t>A1</a:t>
          </a:r>
          <a:r>
            <a:rPr lang="es-ES" sz="2000" dirty="0">
              <a:latin typeface="Raleway Light" panose="020B0403030101060003" pitchFamily="34" charset="0"/>
            </a:rPr>
            <a:t>, </a:t>
          </a:r>
          <a:r>
            <a:rPr lang="es-ES" sz="2000" dirty="0" err="1">
              <a:latin typeface="Raleway Light" panose="020B0403030101060003" pitchFamily="34" charset="0"/>
            </a:rPr>
            <a:t>A2</a:t>
          </a:r>
          <a:endParaRPr lang="fr-FR" sz="2000" dirty="0">
            <a:latin typeface="Raleway Light" panose="020B0403030101060003" pitchFamily="34" charset="0"/>
          </a:endParaRPr>
        </a:p>
      </dgm:t>
    </dgm:pt>
    <dgm:pt modelId="{FE33BF40-55CD-43C6-8494-F40B585004C9}" type="parTrans" cxnId="{2A649743-E1AA-4608-B4F7-DA04ECAC34DC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7630003D-4B49-4812-A0E6-AB093A83BD1E}" type="sibTrans" cxnId="{2A649743-E1AA-4608-B4F7-DA04ECAC34DC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A52EFABB-C6F5-422D-972D-F54F215F2680}">
      <dgm:prSet phldrT="[Texto]" custT="1"/>
      <dgm:spPr/>
      <dgm:t>
        <a:bodyPr/>
        <a:lstStyle/>
        <a:p>
          <a:r>
            <a:rPr lang="es-ES" sz="2700" dirty="0">
              <a:latin typeface="Raleway Light" panose="020B0403030101060003" pitchFamily="34" charset="0"/>
            </a:rPr>
            <a:t>DELF </a:t>
          </a:r>
          <a:r>
            <a:rPr lang="es-ES" sz="2700" dirty="0" err="1">
              <a:latin typeface="Raleway Light" panose="020B0403030101060003" pitchFamily="34" charset="0"/>
            </a:rPr>
            <a:t>prim</a:t>
          </a:r>
          <a:r>
            <a:rPr lang="es-ES" sz="2700" dirty="0">
              <a:latin typeface="Raleway Light" panose="020B0403030101060003" pitchFamily="34" charset="0"/>
            </a:rPr>
            <a:t> de </a:t>
          </a:r>
          <a:r>
            <a:rPr lang="es-ES" sz="2000" dirty="0">
              <a:latin typeface="Raleway Light" panose="020B0403030101060003" pitchFamily="34" charset="0"/>
            </a:rPr>
            <a:t>Cooperación</a:t>
          </a:r>
          <a:endParaRPr lang="fr-FR" sz="1800" dirty="0">
            <a:latin typeface="Raleway Light" panose="020B0403030101060003" pitchFamily="34" charset="0"/>
          </a:endParaRPr>
        </a:p>
      </dgm:t>
    </dgm:pt>
    <dgm:pt modelId="{5799E4C4-A647-44D5-B003-F163793E7ED0}" type="parTrans" cxnId="{57794CE5-9864-4B6F-9CE3-A211FABC3C40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1CFEB409-85B1-4F9E-9D65-2440CAFEC589}" type="sibTrans" cxnId="{57794CE5-9864-4B6F-9CE3-A211FABC3C40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5C3578CC-ED1B-4FE2-BEC3-E6E8CACFC916}">
      <dgm:prSet phldrT="[Texto]"/>
      <dgm:spPr/>
      <dgm:t>
        <a:bodyPr/>
        <a:lstStyle/>
        <a:p>
          <a:r>
            <a:rPr lang="es-ES" dirty="0">
              <a:latin typeface="Raleway Light" panose="020B0403030101060003" pitchFamily="34" charset="0"/>
            </a:rPr>
            <a:t>DELF Junior/</a:t>
          </a:r>
          <a:r>
            <a:rPr lang="es-ES" dirty="0" err="1">
              <a:latin typeface="Raleway Light" panose="020B0403030101060003" pitchFamily="34" charset="0"/>
            </a:rPr>
            <a:t>Scolaire</a:t>
          </a:r>
          <a:endParaRPr lang="es-ES" dirty="0">
            <a:latin typeface="Raleway Light" panose="020B0403030101060003" pitchFamily="34" charset="0"/>
          </a:endParaRPr>
        </a:p>
        <a:p>
          <a:endParaRPr lang="fr-FR" dirty="0">
            <a:latin typeface="Raleway Light" panose="020B0403030101060003" pitchFamily="34" charset="0"/>
          </a:endParaRPr>
        </a:p>
      </dgm:t>
    </dgm:pt>
    <dgm:pt modelId="{4941DFCE-077B-478D-93F2-141D9BEC9742}" type="parTrans" cxnId="{52BBBCDF-B80D-43CA-872C-0B9B79ADDD76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11EB86A4-964E-47E4-8792-072AB67A7748}" type="sibTrans" cxnId="{52BBBCDF-B80D-43CA-872C-0B9B79ADDD76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552320D3-36EB-47A7-A4E7-9487E9A3B68B}">
      <dgm:prSet phldrT="[Texto]" custT="1"/>
      <dgm:spPr/>
      <dgm:t>
        <a:bodyPr/>
        <a:lstStyle/>
        <a:p>
          <a:r>
            <a:rPr lang="es-ES" sz="2000" dirty="0">
              <a:latin typeface="Raleway Light" panose="020B0403030101060003" pitchFamily="34" charset="0"/>
            </a:rPr>
            <a:t>Junior: </a:t>
          </a:r>
          <a:r>
            <a:rPr lang="es-ES" sz="2000" dirty="0" err="1">
              <a:latin typeface="Raleway Light" panose="020B0403030101060003" pitchFamily="34" charset="0"/>
            </a:rPr>
            <a:t>A1</a:t>
          </a:r>
          <a:r>
            <a:rPr lang="es-ES" sz="2000" dirty="0">
              <a:latin typeface="Raleway Light" panose="020B0403030101060003" pitchFamily="34" charset="0"/>
            </a:rPr>
            <a:t>, </a:t>
          </a:r>
          <a:r>
            <a:rPr lang="es-ES" sz="2000" dirty="0" err="1">
              <a:latin typeface="Raleway Light" panose="020B0403030101060003" pitchFamily="34" charset="0"/>
            </a:rPr>
            <a:t>A2</a:t>
          </a:r>
          <a:r>
            <a:rPr lang="es-ES" sz="2000" dirty="0">
              <a:latin typeface="Raleway Light" panose="020B0403030101060003" pitchFamily="34" charset="0"/>
            </a:rPr>
            <a:t>, </a:t>
          </a:r>
          <a:r>
            <a:rPr lang="es-ES" sz="2000" dirty="0" err="1">
              <a:latin typeface="Raleway Light" panose="020B0403030101060003" pitchFamily="34" charset="0"/>
            </a:rPr>
            <a:t>B1</a:t>
          </a:r>
          <a:r>
            <a:rPr lang="es-ES" sz="2000" dirty="0">
              <a:latin typeface="Raleway Light" panose="020B0403030101060003" pitchFamily="34" charset="0"/>
            </a:rPr>
            <a:t>, </a:t>
          </a:r>
          <a:r>
            <a:rPr lang="es-ES" sz="2000" dirty="0" err="1">
              <a:latin typeface="Raleway Light" panose="020B0403030101060003" pitchFamily="34" charset="0"/>
            </a:rPr>
            <a:t>B2</a:t>
          </a:r>
          <a:endParaRPr lang="fr-FR" sz="2000" dirty="0">
            <a:latin typeface="Raleway Light" panose="020B0403030101060003" pitchFamily="34" charset="0"/>
          </a:endParaRPr>
        </a:p>
      </dgm:t>
    </dgm:pt>
    <dgm:pt modelId="{EDC72494-D3F6-4C29-B4EB-073E3E01A4DF}" type="parTrans" cxnId="{F14A291D-FA95-4B31-B9EE-59ECB19248F4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A90E31D1-D39B-4D9F-84BE-19473406262D}" type="sibTrans" cxnId="{F14A291D-FA95-4B31-B9EE-59ECB19248F4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3FB997F4-7D50-45E5-90A5-2340B5A9F374}">
      <dgm:prSet phldrT="[Texto]"/>
      <dgm:spPr/>
      <dgm:t>
        <a:bodyPr/>
        <a:lstStyle/>
        <a:p>
          <a:r>
            <a:rPr lang="es-ES" dirty="0">
              <a:latin typeface="Raleway Light" panose="020B0403030101060003" pitchFamily="34" charset="0"/>
            </a:rPr>
            <a:t>DELF </a:t>
          </a:r>
          <a:r>
            <a:rPr lang="es-ES" dirty="0" err="1">
              <a:latin typeface="Raleway Light" panose="020B0403030101060003" pitchFamily="34" charset="0"/>
            </a:rPr>
            <a:t>Scolaire</a:t>
          </a:r>
          <a:r>
            <a:rPr lang="es-ES" dirty="0">
              <a:latin typeface="Raleway Light" panose="020B0403030101060003" pitchFamily="34" charset="0"/>
            </a:rPr>
            <a:t> </a:t>
          </a:r>
          <a:r>
            <a:rPr lang="es-ES" dirty="0" err="1">
              <a:latin typeface="Raleway Light" panose="020B0403030101060003" pitchFamily="34" charset="0"/>
            </a:rPr>
            <a:t>A2,B1,B2</a:t>
          </a:r>
          <a:endParaRPr lang="fr-FR" dirty="0">
            <a:latin typeface="Raleway Light" panose="020B0403030101060003" pitchFamily="34" charset="0"/>
          </a:endParaRPr>
        </a:p>
      </dgm:t>
    </dgm:pt>
    <dgm:pt modelId="{82192FAA-B47D-4427-9D30-E79F8F6C7784}" type="parTrans" cxnId="{7BE3D183-2E78-4B65-9D8E-CA6D844A00F8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A704112F-3648-4E4B-87A1-948817AC6A40}" type="sibTrans" cxnId="{7BE3D183-2E78-4B65-9D8E-CA6D844A00F8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A0AD6225-73AF-46C3-8993-6A1408234B1C}">
      <dgm:prSet phldrT="[Texto]"/>
      <dgm:spPr/>
      <dgm:t>
        <a:bodyPr/>
        <a:lstStyle/>
        <a:p>
          <a:r>
            <a:rPr lang="es-ES" dirty="0">
              <a:latin typeface="Raleway Light" panose="020B0403030101060003" pitchFamily="34" charset="0"/>
            </a:rPr>
            <a:t>DELF </a:t>
          </a:r>
          <a:r>
            <a:rPr lang="es-ES" dirty="0" err="1">
              <a:latin typeface="Raleway Light" panose="020B0403030101060003" pitchFamily="34" charset="0"/>
            </a:rPr>
            <a:t>Tout</a:t>
          </a:r>
          <a:r>
            <a:rPr lang="es-ES" dirty="0">
              <a:latin typeface="Raleway Light" panose="020B0403030101060003" pitchFamily="34" charset="0"/>
            </a:rPr>
            <a:t> </a:t>
          </a:r>
          <a:r>
            <a:rPr lang="es-ES" dirty="0" err="1">
              <a:latin typeface="Raleway Light" panose="020B0403030101060003" pitchFamily="34" charset="0"/>
            </a:rPr>
            <a:t>Public</a:t>
          </a:r>
          <a:r>
            <a:rPr lang="es-ES" dirty="0">
              <a:latin typeface="Raleway Light" panose="020B0403030101060003" pitchFamily="34" charset="0"/>
            </a:rPr>
            <a:t>-DALF</a:t>
          </a:r>
          <a:endParaRPr lang="fr-FR" dirty="0">
            <a:latin typeface="Raleway Light" panose="020B0403030101060003" pitchFamily="34" charset="0"/>
          </a:endParaRPr>
        </a:p>
      </dgm:t>
    </dgm:pt>
    <dgm:pt modelId="{041E3244-E061-4452-8727-9A11F0D4CB68}" type="parTrans" cxnId="{7B4E5645-10E9-4630-BCB1-B9BE17C50087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CA42A108-8036-4424-A3FC-10E9D9D3D7DA}" type="sibTrans" cxnId="{7B4E5645-10E9-4630-BCB1-B9BE17C50087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522077EE-3E18-4816-95A3-85EB124E584E}">
      <dgm:prSet phldrT="[Texto]"/>
      <dgm:spPr/>
      <dgm:t>
        <a:bodyPr/>
        <a:lstStyle/>
        <a:p>
          <a:r>
            <a:rPr lang="es-ES" dirty="0" err="1">
              <a:latin typeface="Raleway Light" panose="020B0403030101060003" pitchFamily="34" charset="0"/>
            </a:rPr>
            <a:t>A1,A2,B1,B2</a:t>
          </a:r>
          <a:endParaRPr lang="fr-FR" dirty="0">
            <a:latin typeface="Raleway Light" panose="020B0403030101060003" pitchFamily="34" charset="0"/>
          </a:endParaRPr>
        </a:p>
      </dgm:t>
    </dgm:pt>
    <dgm:pt modelId="{E8830F15-AB60-4FCA-9AB8-4DDBF93B0D58}" type="parTrans" cxnId="{A1E1878A-CDD5-4706-A512-DC16ADAED419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1B407F38-C420-4B1C-B9AC-4B85556EB464}" type="sibTrans" cxnId="{A1E1878A-CDD5-4706-A512-DC16ADAED419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34306816-4749-4930-AB4B-1CF80D166C3F}">
      <dgm:prSet phldrT="[Texto]"/>
      <dgm:spPr/>
      <dgm:t>
        <a:bodyPr/>
        <a:lstStyle/>
        <a:p>
          <a:r>
            <a:rPr lang="es-ES" dirty="0" err="1">
              <a:latin typeface="Raleway Light" panose="020B0403030101060003" pitchFamily="34" charset="0"/>
            </a:rPr>
            <a:t>C1-C2</a:t>
          </a:r>
          <a:endParaRPr lang="fr-FR" dirty="0">
            <a:latin typeface="Raleway Light" panose="020B0403030101060003" pitchFamily="34" charset="0"/>
          </a:endParaRPr>
        </a:p>
      </dgm:t>
    </dgm:pt>
    <dgm:pt modelId="{AA8A5C6F-8E40-4AFA-A13D-BFA37F039765}" type="parTrans" cxnId="{A43A14C0-1D53-4267-847F-63B164E5DCBB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31F7CDB1-D4AB-4CEF-A470-6EC5710C0210}" type="sibTrans" cxnId="{A43A14C0-1D53-4267-847F-63B164E5DCBB}">
      <dgm:prSet/>
      <dgm:spPr/>
      <dgm:t>
        <a:bodyPr/>
        <a:lstStyle/>
        <a:p>
          <a:endParaRPr lang="fr-FR">
            <a:latin typeface="Raleway Light" panose="020B0403030101060003" pitchFamily="34" charset="0"/>
          </a:endParaRPr>
        </a:p>
      </dgm:t>
    </dgm:pt>
    <dgm:pt modelId="{20E1A393-7D50-4844-9EE0-41CD858F68FC}" type="pres">
      <dgm:prSet presAssocID="{F444DE73-B2B2-4AA8-B4F9-3BFC73C58A0F}" presName="theList" presStyleCnt="0">
        <dgm:presLayoutVars>
          <dgm:dir/>
          <dgm:animLvl val="lvl"/>
          <dgm:resizeHandles val="exact"/>
        </dgm:presLayoutVars>
      </dgm:prSet>
      <dgm:spPr/>
    </dgm:pt>
    <dgm:pt modelId="{858B6D24-AD81-494D-A3B6-E84A25BF01F9}" type="pres">
      <dgm:prSet presAssocID="{B00B2761-8644-45DA-8FFE-2A3FF90A493B}" presName="compNode" presStyleCnt="0"/>
      <dgm:spPr/>
    </dgm:pt>
    <dgm:pt modelId="{0D512360-3878-4B46-B998-46D2DEC765B9}" type="pres">
      <dgm:prSet presAssocID="{B00B2761-8644-45DA-8FFE-2A3FF90A493B}" presName="aNode" presStyleLbl="bgShp" presStyleIdx="0" presStyleCnt="3"/>
      <dgm:spPr/>
    </dgm:pt>
    <dgm:pt modelId="{B92F6301-6B09-407B-B5F2-18AD9B701218}" type="pres">
      <dgm:prSet presAssocID="{B00B2761-8644-45DA-8FFE-2A3FF90A493B}" presName="textNode" presStyleLbl="bgShp" presStyleIdx="0" presStyleCnt="3"/>
      <dgm:spPr/>
    </dgm:pt>
    <dgm:pt modelId="{FA099F7F-54C9-49A9-853C-E0BB86485A54}" type="pres">
      <dgm:prSet presAssocID="{B00B2761-8644-45DA-8FFE-2A3FF90A493B}" presName="compChildNode" presStyleCnt="0"/>
      <dgm:spPr/>
    </dgm:pt>
    <dgm:pt modelId="{6DE2A7FD-4B4B-4923-A087-04644B5A7EAB}" type="pres">
      <dgm:prSet presAssocID="{B00B2761-8644-45DA-8FFE-2A3FF90A493B}" presName="theInnerList" presStyleCnt="0"/>
      <dgm:spPr/>
    </dgm:pt>
    <dgm:pt modelId="{F140DFA9-A0AE-4B98-A03F-ACA0C0A8FA96}" type="pres">
      <dgm:prSet presAssocID="{6DDEAF4F-3F29-46F2-A8DD-1983A8F7B296}" presName="childNode" presStyleLbl="node1" presStyleIdx="0" presStyleCnt="6">
        <dgm:presLayoutVars>
          <dgm:bulletEnabled val="1"/>
        </dgm:presLayoutVars>
      </dgm:prSet>
      <dgm:spPr/>
    </dgm:pt>
    <dgm:pt modelId="{2BA343B0-9357-4913-9BAE-7268EC538D44}" type="pres">
      <dgm:prSet presAssocID="{6DDEAF4F-3F29-46F2-A8DD-1983A8F7B296}" presName="aSpace2" presStyleCnt="0"/>
      <dgm:spPr/>
    </dgm:pt>
    <dgm:pt modelId="{43B1448A-E93C-4F64-9287-B67E7EDBFF06}" type="pres">
      <dgm:prSet presAssocID="{A52EFABB-C6F5-422D-972D-F54F215F2680}" presName="childNode" presStyleLbl="node1" presStyleIdx="1" presStyleCnt="6" custScaleX="109183" custScaleY="111399">
        <dgm:presLayoutVars>
          <dgm:bulletEnabled val="1"/>
        </dgm:presLayoutVars>
      </dgm:prSet>
      <dgm:spPr/>
    </dgm:pt>
    <dgm:pt modelId="{C5B5EE9F-BF73-461A-8184-CF748C762771}" type="pres">
      <dgm:prSet presAssocID="{B00B2761-8644-45DA-8FFE-2A3FF90A493B}" presName="aSpace" presStyleCnt="0"/>
      <dgm:spPr/>
    </dgm:pt>
    <dgm:pt modelId="{5213E435-F29D-4E6C-96AC-B2643CCFAD9C}" type="pres">
      <dgm:prSet presAssocID="{5C3578CC-ED1B-4FE2-BEC3-E6E8CACFC916}" presName="compNode" presStyleCnt="0"/>
      <dgm:spPr/>
    </dgm:pt>
    <dgm:pt modelId="{C1015CA9-3D8B-446A-BE18-C414ADE75572}" type="pres">
      <dgm:prSet presAssocID="{5C3578CC-ED1B-4FE2-BEC3-E6E8CACFC916}" presName="aNode" presStyleLbl="bgShp" presStyleIdx="1" presStyleCnt="3" custLinFactNeighborX="1591" custLinFactNeighborY="1571"/>
      <dgm:spPr/>
    </dgm:pt>
    <dgm:pt modelId="{D829121C-F46C-4E9E-866D-DC5D40D9BBE3}" type="pres">
      <dgm:prSet presAssocID="{5C3578CC-ED1B-4FE2-BEC3-E6E8CACFC916}" presName="textNode" presStyleLbl="bgShp" presStyleIdx="1" presStyleCnt="3"/>
      <dgm:spPr/>
    </dgm:pt>
    <dgm:pt modelId="{81DBD6E8-5FFF-4387-86CA-17113EE5F230}" type="pres">
      <dgm:prSet presAssocID="{5C3578CC-ED1B-4FE2-BEC3-E6E8CACFC916}" presName="compChildNode" presStyleCnt="0"/>
      <dgm:spPr/>
    </dgm:pt>
    <dgm:pt modelId="{7787EB92-9528-4428-8CA9-B4ABC7DD5BEB}" type="pres">
      <dgm:prSet presAssocID="{5C3578CC-ED1B-4FE2-BEC3-E6E8CACFC916}" presName="theInnerList" presStyleCnt="0"/>
      <dgm:spPr/>
    </dgm:pt>
    <dgm:pt modelId="{B61F7BF9-0961-4A71-979C-89D20FBFAD42}" type="pres">
      <dgm:prSet presAssocID="{552320D3-36EB-47A7-A4E7-9487E9A3B68B}" presName="childNode" presStyleLbl="node1" presStyleIdx="2" presStyleCnt="6">
        <dgm:presLayoutVars>
          <dgm:bulletEnabled val="1"/>
        </dgm:presLayoutVars>
      </dgm:prSet>
      <dgm:spPr/>
    </dgm:pt>
    <dgm:pt modelId="{3F071157-890B-40D3-82A5-D0039008C5DA}" type="pres">
      <dgm:prSet presAssocID="{552320D3-36EB-47A7-A4E7-9487E9A3B68B}" presName="aSpace2" presStyleCnt="0"/>
      <dgm:spPr/>
    </dgm:pt>
    <dgm:pt modelId="{D0E608A7-3CF3-4EF9-B52F-9D7EAAE967D3}" type="pres">
      <dgm:prSet presAssocID="{3FB997F4-7D50-45E5-90A5-2340B5A9F374}" presName="childNode" presStyleLbl="node1" presStyleIdx="3" presStyleCnt="6">
        <dgm:presLayoutVars>
          <dgm:bulletEnabled val="1"/>
        </dgm:presLayoutVars>
      </dgm:prSet>
      <dgm:spPr/>
    </dgm:pt>
    <dgm:pt modelId="{F61AF626-1F6B-4E0F-823A-90907C44AAC7}" type="pres">
      <dgm:prSet presAssocID="{5C3578CC-ED1B-4FE2-BEC3-E6E8CACFC916}" presName="aSpace" presStyleCnt="0"/>
      <dgm:spPr/>
    </dgm:pt>
    <dgm:pt modelId="{FD68E0E1-A905-48FE-901D-C1EFD9147E33}" type="pres">
      <dgm:prSet presAssocID="{A0AD6225-73AF-46C3-8993-6A1408234B1C}" presName="compNode" presStyleCnt="0"/>
      <dgm:spPr/>
    </dgm:pt>
    <dgm:pt modelId="{8B6FEAB6-1FB9-4CFF-ADD1-AE1CEAD6510A}" type="pres">
      <dgm:prSet presAssocID="{A0AD6225-73AF-46C3-8993-6A1408234B1C}" presName="aNode" presStyleLbl="bgShp" presStyleIdx="2" presStyleCnt="3"/>
      <dgm:spPr/>
    </dgm:pt>
    <dgm:pt modelId="{6EFB5738-26B3-409E-A2A4-AE11C05200A9}" type="pres">
      <dgm:prSet presAssocID="{A0AD6225-73AF-46C3-8993-6A1408234B1C}" presName="textNode" presStyleLbl="bgShp" presStyleIdx="2" presStyleCnt="3"/>
      <dgm:spPr/>
    </dgm:pt>
    <dgm:pt modelId="{428CE466-4D5F-4DA0-A4E8-FE5EEB797AA5}" type="pres">
      <dgm:prSet presAssocID="{A0AD6225-73AF-46C3-8993-6A1408234B1C}" presName="compChildNode" presStyleCnt="0"/>
      <dgm:spPr/>
    </dgm:pt>
    <dgm:pt modelId="{02A9C955-85DA-49EF-B3D1-3AF9DC441680}" type="pres">
      <dgm:prSet presAssocID="{A0AD6225-73AF-46C3-8993-6A1408234B1C}" presName="theInnerList" presStyleCnt="0"/>
      <dgm:spPr/>
    </dgm:pt>
    <dgm:pt modelId="{83496F4A-4ABD-42C5-B5D6-C5F616265FF3}" type="pres">
      <dgm:prSet presAssocID="{522077EE-3E18-4816-95A3-85EB124E584E}" presName="childNode" presStyleLbl="node1" presStyleIdx="4" presStyleCnt="6">
        <dgm:presLayoutVars>
          <dgm:bulletEnabled val="1"/>
        </dgm:presLayoutVars>
      </dgm:prSet>
      <dgm:spPr/>
    </dgm:pt>
    <dgm:pt modelId="{46F82668-EA0A-4182-A48F-786ADAD9B54D}" type="pres">
      <dgm:prSet presAssocID="{522077EE-3E18-4816-95A3-85EB124E584E}" presName="aSpace2" presStyleCnt="0"/>
      <dgm:spPr/>
    </dgm:pt>
    <dgm:pt modelId="{FF183A6E-534A-4011-BA69-5E888FEB2F2D}" type="pres">
      <dgm:prSet presAssocID="{34306816-4749-4930-AB4B-1CF80D166C3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40BEA0F-B35C-4C03-93FB-1B448B753FD0}" srcId="{F444DE73-B2B2-4AA8-B4F9-3BFC73C58A0F}" destId="{B00B2761-8644-45DA-8FFE-2A3FF90A493B}" srcOrd="0" destOrd="0" parTransId="{6B186D6F-0E21-4959-8ED9-C920E0FC1185}" sibTransId="{7EB09890-F3D2-40ED-97BC-F150CC195519}"/>
    <dgm:cxn modelId="{EF3CED10-8E9B-4565-8287-B40E8817F15B}" type="presOf" srcId="{A0AD6225-73AF-46C3-8993-6A1408234B1C}" destId="{6EFB5738-26B3-409E-A2A4-AE11C05200A9}" srcOrd="1" destOrd="0" presId="urn:microsoft.com/office/officeart/2005/8/layout/lProcess2"/>
    <dgm:cxn modelId="{F14A291D-FA95-4B31-B9EE-59ECB19248F4}" srcId="{5C3578CC-ED1B-4FE2-BEC3-E6E8CACFC916}" destId="{552320D3-36EB-47A7-A4E7-9487E9A3B68B}" srcOrd="0" destOrd="0" parTransId="{EDC72494-D3F6-4C29-B4EB-073E3E01A4DF}" sibTransId="{A90E31D1-D39B-4D9F-84BE-19473406262D}"/>
    <dgm:cxn modelId="{FF644E1E-9EC8-4AAD-945C-9AF9F16BFA1C}" type="presOf" srcId="{A52EFABB-C6F5-422D-972D-F54F215F2680}" destId="{43B1448A-E93C-4F64-9287-B67E7EDBFF06}" srcOrd="0" destOrd="0" presId="urn:microsoft.com/office/officeart/2005/8/layout/lProcess2"/>
    <dgm:cxn modelId="{2A649743-E1AA-4608-B4F7-DA04ECAC34DC}" srcId="{B00B2761-8644-45DA-8FFE-2A3FF90A493B}" destId="{6DDEAF4F-3F29-46F2-A8DD-1983A8F7B296}" srcOrd="0" destOrd="0" parTransId="{FE33BF40-55CD-43C6-8494-F40B585004C9}" sibTransId="{7630003D-4B49-4812-A0E6-AB093A83BD1E}"/>
    <dgm:cxn modelId="{7B4E5645-10E9-4630-BCB1-B9BE17C50087}" srcId="{F444DE73-B2B2-4AA8-B4F9-3BFC73C58A0F}" destId="{A0AD6225-73AF-46C3-8993-6A1408234B1C}" srcOrd="2" destOrd="0" parTransId="{041E3244-E061-4452-8727-9A11F0D4CB68}" sibTransId="{CA42A108-8036-4424-A3FC-10E9D9D3D7DA}"/>
    <dgm:cxn modelId="{81363A67-012B-4687-840D-2B931E821199}" type="presOf" srcId="{6DDEAF4F-3F29-46F2-A8DD-1983A8F7B296}" destId="{F140DFA9-A0AE-4B98-A03F-ACA0C0A8FA96}" srcOrd="0" destOrd="0" presId="urn:microsoft.com/office/officeart/2005/8/layout/lProcess2"/>
    <dgm:cxn modelId="{C7285E6A-50F7-4D1F-AB65-78ECB5A39D08}" type="presOf" srcId="{522077EE-3E18-4816-95A3-85EB124E584E}" destId="{83496F4A-4ABD-42C5-B5D6-C5F616265FF3}" srcOrd="0" destOrd="0" presId="urn:microsoft.com/office/officeart/2005/8/layout/lProcess2"/>
    <dgm:cxn modelId="{7BE3D183-2E78-4B65-9D8E-CA6D844A00F8}" srcId="{5C3578CC-ED1B-4FE2-BEC3-E6E8CACFC916}" destId="{3FB997F4-7D50-45E5-90A5-2340B5A9F374}" srcOrd="1" destOrd="0" parTransId="{82192FAA-B47D-4427-9D30-E79F8F6C7784}" sibTransId="{A704112F-3648-4E4B-87A1-948817AC6A40}"/>
    <dgm:cxn modelId="{A1E1878A-CDD5-4706-A512-DC16ADAED419}" srcId="{A0AD6225-73AF-46C3-8993-6A1408234B1C}" destId="{522077EE-3E18-4816-95A3-85EB124E584E}" srcOrd="0" destOrd="0" parTransId="{E8830F15-AB60-4FCA-9AB8-4DDBF93B0D58}" sibTransId="{1B407F38-C420-4B1C-B9AC-4B85556EB464}"/>
    <dgm:cxn modelId="{6B46B59E-A105-485F-94C6-D952AA9A56EC}" type="presOf" srcId="{B00B2761-8644-45DA-8FFE-2A3FF90A493B}" destId="{0D512360-3878-4B46-B998-46D2DEC765B9}" srcOrd="0" destOrd="0" presId="urn:microsoft.com/office/officeart/2005/8/layout/lProcess2"/>
    <dgm:cxn modelId="{3570DDA0-E5B9-4D57-80DA-0A03D08A8682}" type="presOf" srcId="{5C3578CC-ED1B-4FE2-BEC3-E6E8CACFC916}" destId="{C1015CA9-3D8B-446A-BE18-C414ADE75572}" srcOrd="0" destOrd="0" presId="urn:microsoft.com/office/officeart/2005/8/layout/lProcess2"/>
    <dgm:cxn modelId="{FC6516A6-2813-43FF-9A10-5F66634BB055}" type="presOf" srcId="{5C3578CC-ED1B-4FE2-BEC3-E6E8CACFC916}" destId="{D829121C-F46C-4E9E-866D-DC5D40D9BBE3}" srcOrd="1" destOrd="0" presId="urn:microsoft.com/office/officeart/2005/8/layout/lProcess2"/>
    <dgm:cxn modelId="{73A829BA-4078-42D5-A292-903F98F0202C}" type="presOf" srcId="{3FB997F4-7D50-45E5-90A5-2340B5A9F374}" destId="{D0E608A7-3CF3-4EF9-B52F-9D7EAAE967D3}" srcOrd="0" destOrd="0" presId="urn:microsoft.com/office/officeart/2005/8/layout/lProcess2"/>
    <dgm:cxn modelId="{97D4FBBA-A84F-4C67-B38D-C53E70699778}" type="presOf" srcId="{B00B2761-8644-45DA-8FFE-2A3FF90A493B}" destId="{B92F6301-6B09-407B-B5F2-18AD9B701218}" srcOrd="1" destOrd="0" presId="urn:microsoft.com/office/officeart/2005/8/layout/lProcess2"/>
    <dgm:cxn modelId="{A43A14C0-1D53-4267-847F-63B164E5DCBB}" srcId="{A0AD6225-73AF-46C3-8993-6A1408234B1C}" destId="{34306816-4749-4930-AB4B-1CF80D166C3F}" srcOrd="1" destOrd="0" parTransId="{AA8A5C6F-8E40-4AFA-A13D-BFA37F039765}" sibTransId="{31F7CDB1-D4AB-4CEF-A470-6EC5710C0210}"/>
    <dgm:cxn modelId="{E13B52C2-E448-4EE5-8191-94F5E66D7C5E}" type="presOf" srcId="{552320D3-36EB-47A7-A4E7-9487E9A3B68B}" destId="{B61F7BF9-0961-4A71-979C-89D20FBFAD42}" srcOrd="0" destOrd="0" presId="urn:microsoft.com/office/officeart/2005/8/layout/lProcess2"/>
    <dgm:cxn modelId="{52BBBCDF-B80D-43CA-872C-0B9B79ADDD76}" srcId="{F444DE73-B2B2-4AA8-B4F9-3BFC73C58A0F}" destId="{5C3578CC-ED1B-4FE2-BEC3-E6E8CACFC916}" srcOrd="1" destOrd="0" parTransId="{4941DFCE-077B-478D-93F2-141D9BEC9742}" sibTransId="{11EB86A4-964E-47E4-8792-072AB67A7748}"/>
    <dgm:cxn modelId="{21ED48E1-A0C4-42A3-93CE-B8E771E40557}" type="presOf" srcId="{F444DE73-B2B2-4AA8-B4F9-3BFC73C58A0F}" destId="{20E1A393-7D50-4844-9EE0-41CD858F68FC}" srcOrd="0" destOrd="0" presId="urn:microsoft.com/office/officeart/2005/8/layout/lProcess2"/>
    <dgm:cxn modelId="{697601E4-601B-43F0-AFFE-711965A5DBC2}" type="presOf" srcId="{A0AD6225-73AF-46C3-8993-6A1408234B1C}" destId="{8B6FEAB6-1FB9-4CFF-ADD1-AE1CEAD6510A}" srcOrd="0" destOrd="0" presId="urn:microsoft.com/office/officeart/2005/8/layout/lProcess2"/>
    <dgm:cxn modelId="{57794CE5-9864-4B6F-9CE3-A211FABC3C40}" srcId="{B00B2761-8644-45DA-8FFE-2A3FF90A493B}" destId="{A52EFABB-C6F5-422D-972D-F54F215F2680}" srcOrd="1" destOrd="0" parTransId="{5799E4C4-A647-44D5-B003-F163793E7ED0}" sibTransId="{1CFEB409-85B1-4F9E-9D65-2440CAFEC589}"/>
    <dgm:cxn modelId="{F5A22DEB-0650-4335-9137-937ED7F6AA43}" type="presOf" srcId="{34306816-4749-4930-AB4B-1CF80D166C3F}" destId="{FF183A6E-534A-4011-BA69-5E888FEB2F2D}" srcOrd="0" destOrd="0" presId="urn:microsoft.com/office/officeart/2005/8/layout/lProcess2"/>
    <dgm:cxn modelId="{EBA7B73B-35BB-4B15-8FF5-05B6A02E43E6}" type="presParOf" srcId="{20E1A393-7D50-4844-9EE0-41CD858F68FC}" destId="{858B6D24-AD81-494D-A3B6-E84A25BF01F9}" srcOrd="0" destOrd="0" presId="urn:microsoft.com/office/officeart/2005/8/layout/lProcess2"/>
    <dgm:cxn modelId="{89865DAD-F03B-4E79-940A-C31C16500982}" type="presParOf" srcId="{858B6D24-AD81-494D-A3B6-E84A25BF01F9}" destId="{0D512360-3878-4B46-B998-46D2DEC765B9}" srcOrd="0" destOrd="0" presId="urn:microsoft.com/office/officeart/2005/8/layout/lProcess2"/>
    <dgm:cxn modelId="{549C4CB2-43E7-494F-AC9C-443B3CAF982E}" type="presParOf" srcId="{858B6D24-AD81-494D-A3B6-E84A25BF01F9}" destId="{B92F6301-6B09-407B-B5F2-18AD9B701218}" srcOrd="1" destOrd="0" presId="urn:microsoft.com/office/officeart/2005/8/layout/lProcess2"/>
    <dgm:cxn modelId="{DC32F27D-4296-4A6F-92E2-50E067FAAB96}" type="presParOf" srcId="{858B6D24-AD81-494D-A3B6-E84A25BF01F9}" destId="{FA099F7F-54C9-49A9-853C-E0BB86485A54}" srcOrd="2" destOrd="0" presId="urn:microsoft.com/office/officeart/2005/8/layout/lProcess2"/>
    <dgm:cxn modelId="{7FFB2CE4-2A57-458F-8E1B-3EFC0F99568C}" type="presParOf" srcId="{FA099F7F-54C9-49A9-853C-E0BB86485A54}" destId="{6DE2A7FD-4B4B-4923-A087-04644B5A7EAB}" srcOrd="0" destOrd="0" presId="urn:microsoft.com/office/officeart/2005/8/layout/lProcess2"/>
    <dgm:cxn modelId="{FF7559FE-A7C4-4C87-9785-8AABDDFFBA6E}" type="presParOf" srcId="{6DE2A7FD-4B4B-4923-A087-04644B5A7EAB}" destId="{F140DFA9-A0AE-4B98-A03F-ACA0C0A8FA96}" srcOrd="0" destOrd="0" presId="urn:microsoft.com/office/officeart/2005/8/layout/lProcess2"/>
    <dgm:cxn modelId="{183FD8E7-ABE2-436C-9E2E-7D99A289F4AC}" type="presParOf" srcId="{6DE2A7FD-4B4B-4923-A087-04644B5A7EAB}" destId="{2BA343B0-9357-4913-9BAE-7268EC538D44}" srcOrd="1" destOrd="0" presId="urn:microsoft.com/office/officeart/2005/8/layout/lProcess2"/>
    <dgm:cxn modelId="{1BD46640-D70D-4390-ABAA-0A6A732494E7}" type="presParOf" srcId="{6DE2A7FD-4B4B-4923-A087-04644B5A7EAB}" destId="{43B1448A-E93C-4F64-9287-B67E7EDBFF06}" srcOrd="2" destOrd="0" presId="urn:microsoft.com/office/officeart/2005/8/layout/lProcess2"/>
    <dgm:cxn modelId="{830D0EE6-635F-4293-A071-514C60C2D118}" type="presParOf" srcId="{20E1A393-7D50-4844-9EE0-41CD858F68FC}" destId="{C5B5EE9F-BF73-461A-8184-CF748C762771}" srcOrd="1" destOrd="0" presId="urn:microsoft.com/office/officeart/2005/8/layout/lProcess2"/>
    <dgm:cxn modelId="{20054E90-FC5E-4032-89C3-6C02E3054537}" type="presParOf" srcId="{20E1A393-7D50-4844-9EE0-41CD858F68FC}" destId="{5213E435-F29D-4E6C-96AC-B2643CCFAD9C}" srcOrd="2" destOrd="0" presId="urn:microsoft.com/office/officeart/2005/8/layout/lProcess2"/>
    <dgm:cxn modelId="{BD1C6DA9-EA20-4F5F-96E6-A6305C7F2C04}" type="presParOf" srcId="{5213E435-F29D-4E6C-96AC-B2643CCFAD9C}" destId="{C1015CA9-3D8B-446A-BE18-C414ADE75572}" srcOrd="0" destOrd="0" presId="urn:microsoft.com/office/officeart/2005/8/layout/lProcess2"/>
    <dgm:cxn modelId="{525C8667-F2F0-4198-AB9B-042D1676A128}" type="presParOf" srcId="{5213E435-F29D-4E6C-96AC-B2643CCFAD9C}" destId="{D829121C-F46C-4E9E-866D-DC5D40D9BBE3}" srcOrd="1" destOrd="0" presId="urn:microsoft.com/office/officeart/2005/8/layout/lProcess2"/>
    <dgm:cxn modelId="{A3C4A207-86B1-4590-A04E-408616484347}" type="presParOf" srcId="{5213E435-F29D-4E6C-96AC-B2643CCFAD9C}" destId="{81DBD6E8-5FFF-4387-86CA-17113EE5F230}" srcOrd="2" destOrd="0" presId="urn:microsoft.com/office/officeart/2005/8/layout/lProcess2"/>
    <dgm:cxn modelId="{2F3947D9-6762-4159-8AA5-1140881DF93E}" type="presParOf" srcId="{81DBD6E8-5FFF-4387-86CA-17113EE5F230}" destId="{7787EB92-9528-4428-8CA9-B4ABC7DD5BEB}" srcOrd="0" destOrd="0" presId="urn:microsoft.com/office/officeart/2005/8/layout/lProcess2"/>
    <dgm:cxn modelId="{19F954E7-4D6D-4177-8FBB-8DDDAD724528}" type="presParOf" srcId="{7787EB92-9528-4428-8CA9-B4ABC7DD5BEB}" destId="{B61F7BF9-0961-4A71-979C-89D20FBFAD42}" srcOrd="0" destOrd="0" presId="urn:microsoft.com/office/officeart/2005/8/layout/lProcess2"/>
    <dgm:cxn modelId="{25E8FC79-928E-4F08-B442-8EA48D6F48EC}" type="presParOf" srcId="{7787EB92-9528-4428-8CA9-B4ABC7DD5BEB}" destId="{3F071157-890B-40D3-82A5-D0039008C5DA}" srcOrd="1" destOrd="0" presId="urn:microsoft.com/office/officeart/2005/8/layout/lProcess2"/>
    <dgm:cxn modelId="{20ED0CFF-E1C9-4B19-822F-866BB8AA82FE}" type="presParOf" srcId="{7787EB92-9528-4428-8CA9-B4ABC7DD5BEB}" destId="{D0E608A7-3CF3-4EF9-B52F-9D7EAAE967D3}" srcOrd="2" destOrd="0" presId="urn:microsoft.com/office/officeart/2005/8/layout/lProcess2"/>
    <dgm:cxn modelId="{B46B49ED-FE64-4532-868B-215742C547F1}" type="presParOf" srcId="{20E1A393-7D50-4844-9EE0-41CD858F68FC}" destId="{F61AF626-1F6B-4E0F-823A-90907C44AAC7}" srcOrd="3" destOrd="0" presId="urn:microsoft.com/office/officeart/2005/8/layout/lProcess2"/>
    <dgm:cxn modelId="{D5BE694B-651D-4B2B-8C11-087D9F3873F7}" type="presParOf" srcId="{20E1A393-7D50-4844-9EE0-41CD858F68FC}" destId="{FD68E0E1-A905-48FE-901D-C1EFD9147E33}" srcOrd="4" destOrd="0" presId="urn:microsoft.com/office/officeart/2005/8/layout/lProcess2"/>
    <dgm:cxn modelId="{13BDB96F-075F-4005-AD4B-AC50301B8B81}" type="presParOf" srcId="{FD68E0E1-A905-48FE-901D-C1EFD9147E33}" destId="{8B6FEAB6-1FB9-4CFF-ADD1-AE1CEAD6510A}" srcOrd="0" destOrd="0" presId="urn:microsoft.com/office/officeart/2005/8/layout/lProcess2"/>
    <dgm:cxn modelId="{CE3B6DD4-88B6-4B0F-991C-25D5D1D0C509}" type="presParOf" srcId="{FD68E0E1-A905-48FE-901D-C1EFD9147E33}" destId="{6EFB5738-26B3-409E-A2A4-AE11C05200A9}" srcOrd="1" destOrd="0" presId="urn:microsoft.com/office/officeart/2005/8/layout/lProcess2"/>
    <dgm:cxn modelId="{69D173AF-9AA9-4006-8846-33D43623C6E8}" type="presParOf" srcId="{FD68E0E1-A905-48FE-901D-C1EFD9147E33}" destId="{428CE466-4D5F-4DA0-A4E8-FE5EEB797AA5}" srcOrd="2" destOrd="0" presId="urn:microsoft.com/office/officeart/2005/8/layout/lProcess2"/>
    <dgm:cxn modelId="{AD556E5F-A5CD-4A21-82C3-5E0E3E272CB9}" type="presParOf" srcId="{428CE466-4D5F-4DA0-A4E8-FE5EEB797AA5}" destId="{02A9C955-85DA-49EF-B3D1-3AF9DC441680}" srcOrd="0" destOrd="0" presId="urn:microsoft.com/office/officeart/2005/8/layout/lProcess2"/>
    <dgm:cxn modelId="{CAC6BDFB-A0EB-4668-B081-E70082FF5057}" type="presParOf" srcId="{02A9C955-85DA-49EF-B3D1-3AF9DC441680}" destId="{83496F4A-4ABD-42C5-B5D6-C5F616265FF3}" srcOrd="0" destOrd="0" presId="urn:microsoft.com/office/officeart/2005/8/layout/lProcess2"/>
    <dgm:cxn modelId="{5298A91C-56B5-4C7C-BECE-8D4005DD1B24}" type="presParOf" srcId="{02A9C955-85DA-49EF-B3D1-3AF9DC441680}" destId="{46F82668-EA0A-4182-A48F-786ADAD9B54D}" srcOrd="1" destOrd="0" presId="urn:microsoft.com/office/officeart/2005/8/layout/lProcess2"/>
    <dgm:cxn modelId="{FFDA7778-7CAE-4992-88DB-E8DE9D65DEAF}" type="presParOf" srcId="{02A9C955-85DA-49EF-B3D1-3AF9DC441680}" destId="{FF183A6E-534A-4011-BA69-5E888FEB2F2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98B53-5B4F-46F2-AF74-A8D4D3BE9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84CE1B-71A0-49CB-A940-7941B637AF5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3200" dirty="0">
              <a:latin typeface="Raleway Light" panose="020B0403030101060003" pitchFamily="34" charset="0"/>
            </a:rPr>
            <a:t>Provincia</a:t>
          </a:r>
          <a:r>
            <a:rPr lang="es-ES" sz="3600" dirty="0"/>
            <a:t> de Cádiz</a:t>
          </a:r>
          <a:endParaRPr lang="fr-FR" sz="3600" dirty="0"/>
        </a:p>
      </dgm:t>
    </dgm:pt>
    <dgm:pt modelId="{A2154483-D6E7-4B51-A912-CEB4303C6EB0}" type="parTrans" cxnId="{2F4CCED2-AEDF-4778-A631-06CC73D81F59}">
      <dgm:prSet/>
      <dgm:spPr/>
      <dgm:t>
        <a:bodyPr/>
        <a:lstStyle/>
        <a:p>
          <a:endParaRPr lang="fr-FR" sz="1400"/>
        </a:p>
      </dgm:t>
    </dgm:pt>
    <dgm:pt modelId="{3CD717FD-4C3E-4257-99C7-300CFB3BB741}" type="sibTrans" cxnId="{2F4CCED2-AEDF-4778-A631-06CC73D81F59}">
      <dgm:prSet/>
      <dgm:spPr/>
      <dgm:t>
        <a:bodyPr/>
        <a:lstStyle/>
        <a:p>
          <a:endParaRPr lang="fr-FR" sz="1400"/>
        </a:p>
      </dgm:t>
    </dgm:pt>
    <dgm:pt modelId="{DD6F606E-3CD0-45A0-B687-1DF40DF9D63C}">
      <dgm:prSet phldrT="[Texto]" custT="1"/>
      <dgm:spPr/>
      <dgm:t>
        <a:bodyPr/>
        <a:lstStyle/>
        <a:p>
          <a:r>
            <a:rPr lang="es-ES" sz="2400" dirty="0">
              <a:latin typeface="Raleway Light" panose="020B0403030101060003" pitchFamily="34" charset="0"/>
            </a:rPr>
            <a:t>10 centros de realización de exámenes</a:t>
          </a:r>
          <a:br>
            <a:rPr lang="es-ES" sz="2400" dirty="0">
              <a:latin typeface="Raleway Light" panose="020B0403030101060003" pitchFamily="34" charset="0"/>
            </a:rPr>
          </a:br>
          <a:r>
            <a:rPr lang="es-ES" sz="2400" dirty="0">
              <a:latin typeface="Raleway Light" panose="020B0403030101060003" pitchFamily="34" charset="0"/>
            </a:rPr>
            <a:t>22</a:t>
          </a:r>
          <a:r>
            <a:rPr lang="es-ES" sz="2000" i="1" dirty="0">
              <a:latin typeface="Raleway Light" panose="020B0403030101060003" pitchFamily="34" charset="0"/>
            </a:rPr>
            <a:t> IES en el programa DELF</a:t>
          </a:r>
          <a:endParaRPr lang="fr-FR" sz="2400" i="1" dirty="0">
            <a:latin typeface="Raleway Light" panose="020B0403030101060003" pitchFamily="34" charset="0"/>
          </a:endParaRPr>
        </a:p>
      </dgm:t>
    </dgm:pt>
    <dgm:pt modelId="{57B0464D-69B2-4E31-B07E-C6C0D0006B73}" type="parTrans" cxnId="{810F0896-37C5-421A-A6A1-C4326D891122}">
      <dgm:prSet/>
      <dgm:spPr/>
      <dgm:t>
        <a:bodyPr/>
        <a:lstStyle/>
        <a:p>
          <a:endParaRPr lang="fr-FR" sz="1400"/>
        </a:p>
      </dgm:t>
    </dgm:pt>
    <dgm:pt modelId="{F56CFB31-F673-4201-8A49-226CEA5D44F5}" type="sibTrans" cxnId="{810F0896-37C5-421A-A6A1-C4326D891122}">
      <dgm:prSet/>
      <dgm:spPr/>
      <dgm:t>
        <a:bodyPr/>
        <a:lstStyle/>
        <a:p>
          <a:endParaRPr lang="fr-FR" sz="1400"/>
        </a:p>
      </dgm:t>
    </dgm:pt>
    <dgm:pt modelId="{B8E818F4-D7F6-426A-B373-A1DFD74D416B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3200" b="1" dirty="0">
              <a:latin typeface="Raleway Light" panose="020B0403030101060003" pitchFamily="34" charset="0"/>
            </a:rPr>
            <a:t>Provincia de Huelva</a:t>
          </a:r>
          <a:endParaRPr lang="fr-FR" sz="3200" b="1" dirty="0">
            <a:latin typeface="Raleway Light" panose="020B0403030101060003" pitchFamily="34" charset="0"/>
          </a:endParaRPr>
        </a:p>
      </dgm:t>
    </dgm:pt>
    <dgm:pt modelId="{7AAD186C-B44A-4E52-994F-D7006DE298CE}" type="parTrans" cxnId="{29A520F9-A1B2-4DB2-9FBE-0D4592C87745}">
      <dgm:prSet/>
      <dgm:spPr/>
      <dgm:t>
        <a:bodyPr/>
        <a:lstStyle/>
        <a:p>
          <a:endParaRPr lang="fr-FR" sz="1400"/>
        </a:p>
      </dgm:t>
    </dgm:pt>
    <dgm:pt modelId="{F27C88AA-7A5A-4574-B33A-8FCA7500F4F6}" type="sibTrans" cxnId="{29A520F9-A1B2-4DB2-9FBE-0D4592C87745}">
      <dgm:prSet/>
      <dgm:spPr/>
      <dgm:t>
        <a:bodyPr/>
        <a:lstStyle/>
        <a:p>
          <a:endParaRPr lang="fr-FR" sz="1400"/>
        </a:p>
      </dgm:t>
    </dgm:pt>
    <dgm:pt modelId="{1EE67FCF-A07A-4408-8F1C-7E40A2B3B452}">
      <dgm:prSet phldrT="[Texto]" custT="1"/>
      <dgm:spPr/>
      <dgm:t>
        <a:bodyPr/>
        <a:lstStyle/>
        <a:p>
          <a:r>
            <a:rPr lang="es-ES" sz="2400" dirty="0">
              <a:latin typeface="Raleway Light" panose="020B0403030101060003" pitchFamily="34" charset="0"/>
            </a:rPr>
            <a:t>4 centros de realización de exámenes</a:t>
          </a:r>
          <a:br>
            <a:rPr lang="es-ES" sz="2400" dirty="0">
              <a:latin typeface="Raleway Light" panose="020B0403030101060003" pitchFamily="34" charset="0"/>
            </a:rPr>
          </a:br>
          <a:r>
            <a:rPr lang="es-ES" sz="2000" i="1" dirty="0">
              <a:latin typeface="Raleway Light" panose="020B0403030101060003" pitchFamily="34" charset="0"/>
            </a:rPr>
            <a:t>11 IES en el programa DELF</a:t>
          </a:r>
          <a:endParaRPr lang="fr-FR" sz="2400" i="1" dirty="0">
            <a:latin typeface="Raleway Light" panose="020B0403030101060003" pitchFamily="34" charset="0"/>
          </a:endParaRPr>
        </a:p>
      </dgm:t>
    </dgm:pt>
    <dgm:pt modelId="{3B0D8E68-D0F3-480F-9DB3-354FFDDCA5D8}" type="parTrans" cxnId="{61315691-599A-4100-AD8F-9686C0577CC0}">
      <dgm:prSet/>
      <dgm:spPr/>
      <dgm:t>
        <a:bodyPr/>
        <a:lstStyle/>
        <a:p>
          <a:endParaRPr lang="fr-FR" sz="1400"/>
        </a:p>
      </dgm:t>
    </dgm:pt>
    <dgm:pt modelId="{209C3E0B-0FA3-4B66-AD7B-2C7E715BE44C}" type="sibTrans" cxnId="{61315691-599A-4100-AD8F-9686C0577CC0}">
      <dgm:prSet/>
      <dgm:spPr/>
      <dgm:t>
        <a:bodyPr/>
        <a:lstStyle/>
        <a:p>
          <a:endParaRPr lang="fr-FR" sz="1400"/>
        </a:p>
      </dgm:t>
    </dgm:pt>
    <dgm:pt modelId="{0BCC17C1-783E-46E8-99EB-1A1E2625CC8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3200" b="1" dirty="0">
              <a:latin typeface="Raleway Light" panose="020B0403030101060003" pitchFamily="34" charset="0"/>
            </a:rPr>
            <a:t>Provincia</a:t>
          </a:r>
          <a:r>
            <a:rPr lang="es-ES" sz="3600" dirty="0"/>
            <a:t> de Sevilla</a:t>
          </a:r>
          <a:endParaRPr lang="fr-FR" sz="3600" dirty="0"/>
        </a:p>
      </dgm:t>
    </dgm:pt>
    <dgm:pt modelId="{B573E28D-ECA0-4BCD-8691-3BE471CB94A2}" type="parTrans" cxnId="{EFB96A12-C071-412B-A794-97CD7B78AB4F}">
      <dgm:prSet/>
      <dgm:spPr/>
      <dgm:t>
        <a:bodyPr/>
        <a:lstStyle/>
        <a:p>
          <a:endParaRPr lang="fr-FR" sz="1400"/>
        </a:p>
      </dgm:t>
    </dgm:pt>
    <dgm:pt modelId="{935D7F3A-B321-45C7-AD6A-D5CF7BCECB66}" type="sibTrans" cxnId="{EFB96A12-C071-412B-A794-97CD7B78AB4F}">
      <dgm:prSet/>
      <dgm:spPr/>
      <dgm:t>
        <a:bodyPr/>
        <a:lstStyle/>
        <a:p>
          <a:endParaRPr lang="fr-FR" sz="1400"/>
        </a:p>
      </dgm:t>
    </dgm:pt>
    <dgm:pt modelId="{4F0E0782-A247-44D7-8062-C0FE78BB8691}" type="pres">
      <dgm:prSet presAssocID="{70698B53-5B4F-46F2-AF74-A8D4D3BE92B8}" presName="linear" presStyleCnt="0">
        <dgm:presLayoutVars>
          <dgm:animLvl val="lvl"/>
          <dgm:resizeHandles val="exact"/>
        </dgm:presLayoutVars>
      </dgm:prSet>
      <dgm:spPr/>
    </dgm:pt>
    <dgm:pt modelId="{EE41CC41-E119-4E67-9E1E-0A9D1F53926C}" type="pres">
      <dgm:prSet presAssocID="{3884CE1B-71A0-49CB-A940-7941B637AF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6A7718-2B10-4595-B555-9CC8B4E75BF5}" type="pres">
      <dgm:prSet presAssocID="{3884CE1B-71A0-49CB-A940-7941B637AF54}" presName="childText" presStyleLbl="revTx" presStyleIdx="0" presStyleCnt="2">
        <dgm:presLayoutVars>
          <dgm:bulletEnabled val="1"/>
        </dgm:presLayoutVars>
      </dgm:prSet>
      <dgm:spPr/>
    </dgm:pt>
    <dgm:pt modelId="{93D37077-0215-47A1-8541-9870A462FB83}" type="pres">
      <dgm:prSet presAssocID="{B8E818F4-D7F6-426A-B373-A1DFD74D41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94BACF-E64D-4693-961E-01E1522C35C4}" type="pres">
      <dgm:prSet presAssocID="{B8E818F4-D7F6-426A-B373-A1DFD74D416B}" presName="childText" presStyleLbl="revTx" presStyleIdx="1" presStyleCnt="2">
        <dgm:presLayoutVars>
          <dgm:bulletEnabled val="1"/>
        </dgm:presLayoutVars>
      </dgm:prSet>
      <dgm:spPr/>
    </dgm:pt>
    <dgm:pt modelId="{61F3E47B-1AF2-4941-9C1B-F556ED3820BC}" type="pres">
      <dgm:prSet presAssocID="{0BCC17C1-783E-46E8-99EB-1A1E2625CC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21C560A-13BB-4E8E-9BF2-61B0B80C94B0}" type="presOf" srcId="{B8E818F4-D7F6-426A-B373-A1DFD74D416B}" destId="{93D37077-0215-47A1-8541-9870A462FB83}" srcOrd="0" destOrd="0" presId="urn:microsoft.com/office/officeart/2005/8/layout/vList2"/>
    <dgm:cxn modelId="{EFB96A12-C071-412B-A794-97CD7B78AB4F}" srcId="{70698B53-5B4F-46F2-AF74-A8D4D3BE92B8}" destId="{0BCC17C1-783E-46E8-99EB-1A1E2625CC81}" srcOrd="2" destOrd="0" parTransId="{B573E28D-ECA0-4BCD-8691-3BE471CB94A2}" sibTransId="{935D7F3A-B321-45C7-AD6A-D5CF7BCECB66}"/>
    <dgm:cxn modelId="{9A854D5D-85D9-4947-BBA7-E04B50BF067B}" type="presOf" srcId="{70698B53-5B4F-46F2-AF74-A8D4D3BE92B8}" destId="{4F0E0782-A247-44D7-8062-C0FE78BB8691}" srcOrd="0" destOrd="0" presId="urn:microsoft.com/office/officeart/2005/8/layout/vList2"/>
    <dgm:cxn modelId="{61315691-599A-4100-AD8F-9686C0577CC0}" srcId="{B8E818F4-D7F6-426A-B373-A1DFD74D416B}" destId="{1EE67FCF-A07A-4408-8F1C-7E40A2B3B452}" srcOrd="0" destOrd="0" parTransId="{3B0D8E68-D0F3-480F-9DB3-354FFDDCA5D8}" sibTransId="{209C3E0B-0FA3-4B66-AD7B-2C7E715BE44C}"/>
    <dgm:cxn modelId="{BAC0D794-A449-4ECA-8BC8-592149956AE7}" type="presOf" srcId="{0BCC17C1-783E-46E8-99EB-1A1E2625CC81}" destId="{61F3E47B-1AF2-4941-9C1B-F556ED3820BC}" srcOrd="0" destOrd="0" presId="urn:microsoft.com/office/officeart/2005/8/layout/vList2"/>
    <dgm:cxn modelId="{810F0896-37C5-421A-A6A1-C4326D891122}" srcId="{3884CE1B-71A0-49CB-A940-7941B637AF54}" destId="{DD6F606E-3CD0-45A0-B687-1DF40DF9D63C}" srcOrd="0" destOrd="0" parTransId="{57B0464D-69B2-4E31-B07E-C6C0D0006B73}" sibTransId="{F56CFB31-F673-4201-8A49-226CEA5D44F5}"/>
    <dgm:cxn modelId="{C2530698-9DF1-42C7-8CE2-576917D3676B}" type="presOf" srcId="{3884CE1B-71A0-49CB-A940-7941B637AF54}" destId="{EE41CC41-E119-4E67-9E1E-0A9D1F53926C}" srcOrd="0" destOrd="0" presId="urn:microsoft.com/office/officeart/2005/8/layout/vList2"/>
    <dgm:cxn modelId="{8A1C579B-6774-492E-8C20-B0DD437C7000}" type="presOf" srcId="{DD6F606E-3CD0-45A0-B687-1DF40DF9D63C}" destId="{C76A7718-2B10-4595-B555-9CC8B4E75BF5}" srcOrd="0" destOrd="0" presId="urn:microsoft.com/office/officeart/2005/8/layout/vList2"/>
    <dgm:cxn modelId="{2F4CCED2-AEDF-4778-A631-06CC73D81F59}" srcId="{70698B53-5B4F-46F2-AF74-A8D4D3BE92B8}" destId="{3884CE1B-71A0-49CB-A940-7941B637AF54}" srcOrd="0" destOrd="0" parTransId="{A2154483-D6E7-4B51-A912-CEB4303C6EB0}" sibTransId="{3CD717FD-4C3E-4257-99C7-300CFB3BB741}"/>
    <dgm:cxn modelId="{EF3C2CF2-A694-4682-9561-24D62105E20B}" type="presOf" srcId="{1EE67FCF-A07A-4408-8F1C-7E40A2B3B452}" destId="{AF94BACF-E64D-4693-961E-01E1522C35C4}" srcOrd="0" destOrd="0" presId="urn:microsoft.com/office/officeart/2005/8/layout/vList2"/>
    <dgm:cxn modelId="{29A520F9-A1B2-4DB2-9FBE-0D4592C87745}" srcId="{70698B53-5B4F-46F2-AF74-A8D4D3BE92B8}" destId="{B8E818F4-D7F6-426A-B373-A1DFD74D416B}" srcOrd="1" destOrd="0" parTransId="{7AAD186C-B44A-4E52-994F-D7006DE298CE}" sibTransId="{F27C88AA-7A5A-4574-B33A-8FCA7500F4F6}"/>
    <dgm:cxn modelId="{4F13D9B1-895C-48AA-B246-C09DD090897F}" type="presParOf" srcId="{4F0E0782-A247-44D7-8062-C0FE78BB8691}" destId="{EE41CC41-E119-4E67-9E1E-0A9D1F53926C}" srcOrd="0" destOrd="0" presId="urn:microsoft.com/office/officeart/2005/8/layout/vList2"/>
    <dgm:cxn modelId="{6ED0461B-5D78-4257-A127-E741A606A06D}" type="presParOf" srcId="{4F0E0782-A247-44D7-8062-C0FE78BB8691}" destId="{C76A7718-2B10-4595-B555-9CC8B4E75BF5}" srcOrd="1" destOrd="0" presId="urn:microsoft.com/office/officeart/2005/8/layout/vList2"/>
    <dgm:cxn modelId="{6571D673-56D3-4FBE-A305-D07F584D27FB}" type="presParOf" srcId="{4F0E0782-A247-44D7-8062-C0FE78BB8691}" destId="{93D37077-0215-47A1-8541-9870A462FB83}" srcOrd="2" destOrd="0" presId="urn:microsoft.com/office/officeart/2005/8/layout/vList2"/>
    <dgm:cxn modelId="{846D9497-C85B-4EA6-967B-9C5F793E6A0F}" type="presParOf" srcId="{4F0E0782-A247-44D7-8062-C0FE78BB8691}" destId="{AF94BACF-E64D-4693-961E-01E1522C35C4}" srcOrd="3" destOrd="0" presId="urn:microsoft.com/office/officeart/2005/8/layout/vList2"/>
    <dgm:cxn modelId="{29C189DC-23AC-47CD-BE7D-E0327E3FABBD}" type="presParOf" srcId="{4F0E0782-A247-44D7-8062-C0FE78BB8691}" destId="{61F3E47B-1AF2-4941-9C1B-F556ED3820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12360-3878-4B46-B998-46D2DEC765B9}">
      <dsp:nvSpPr>
        <dsp:cNvPr id="0" name=""/>
        <dsp:cNvSpPr/>
      </dsp:nvSpPr>
      <dsp:spPr>
        <a:xfrm>
          <a:off x="920" y="0"/>
          <a:ext cx="2394272" cy="4851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Raleway Light" panose="020B0403030101060003" pitchFamily="34" charset="0"/>
            </a:rPr>
            <a:t>DELF PRIM</a:t>
          </a:r>
          <a:endParaRPr lang="fr-FR" sz="2400" kern="1200" dirty="0">
            <a:latin typeface="Raleway Light" panose="020B0403030101060003" pitchFamily="34" charset="0"/>
          </a:endParaRPr>
        </a:p>
      </dsp:txBody>
      <dsp:txXfrm>
        <a:off x="920" y="0"/>
        <a:ext cx="2394272" cy="1455420"/>
      </dsp:txXfrm>
    </dsp:sp>
    <dsp:sp modelId="{F140DFA9-A0AE-4B98-A03F-ACA0C0A8FA96}">
      <dsp:nvSpPr>
        <dsp:cNvPr id="0" name=""/>
        <dsp:cNvSpPr/>
      </dsp:nvSpPr>
      <dsp:spPr>
        <a:xfrm>
          <a:off x="240348" y="1455530"/>
          <a:ext cx="1915417" cy="1390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Raleway Light" panose="020B0403030101060003" pitchFamily="34" charset="0"/>
            </a:rPr>
            <a:t>A1.1</a:t>
          </a:r>
          <a:r>
            <a:rPr lang="es-ES" sz="2000" kern="1200" dirty="0">
              <a:latin typeface="Raleway Light" panose="020B0403030101060003" pitchFamily="34" charset="0"/>
            </a:rPr>
            <a:t>, </a:t>
          </a:r>
          <a:r>
            <a:rPr lang="es-ES" sz="2000" kern="1200" dirty="0" err="1">
              <a:latin typeface="Raleway Light" panose="020B0403030101060003" pitchFamily="34" charset="0"/>
            </a:rPr>
            <a:t>A1</a:t>
          </a:r>
          <a:r>
            <a:rPr lang="es-ES" sz="2000" kern="1200" dirty="0">
              <a:latin typeface="Raleway Light" panose="020B0403030101060003" pitchFamily="34" charset="0"/>
            </a:rPr>
            <a:t>, </a:t>
          </a:r>
          <a:r>
            <a:rPr lang="es-ES" sz="2000" kern="1200" dirty="0" err="1">
              <a:latin typeface="Raleway Light" panose="020B0403030101060003" pitchFamily="34" charset="0"/>
            </a:rPr>
            <a:t>A2</a:t>
          </a:r>
          <a:endParaRPr lang="fr-FR" sz="2000" kern="1200" dirty="0">
            <a:latin typeface="Raleway Light" panose="020B0403030101060003" pitchFamily="34" charset="0"/>
          </a:endParaRPr>
        </a:p>
      </dsp:txBody>
      <dsp:txXfrm>
        <a:off x="281071" y="1496253"/>
        <a:ext cx="1833971" cy="1308949"/>
      </dsp:txXfrm>
    </dsp:sp>
    <dsp:sp modelId="{43B1448A-E93C-4F64-9287-B67E7EDBFF06}">
      <dsp:nvSpPr>
        <dsp:cNvPr id="0" name=""/>
        <dsp:cNvSpPr/>
      </dsp:nvSpPr>
      <dsp:spPr>
        <a:xfrm>
          <a:off x="152401" y="3059832"/>
          <a:ext cx="2091310" cy="1548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latin typeface="Raleway Light" panose="020B0403030101060003" pitchFamily="34" charset="0"/>
            </a:rPr>
            <a:t>DELF </a:t>
          </a:r>
          <a:r>
            <a:rPr lang="es-ES" sz="2700" kern="1200" dirty="0" err="1">
              <a:latin typeface="Raleway Light" panose="020B0403030101060003" pitchFamily="34" charset="0"/>
            </a:rPr>
            <a:t>prim</a:t>
          </a:r>
          <a:r>
            <a:rPr lang="es-ES" sz="2700" kern="1200" dirty="0">
              <a:latin typeface="Raleway Light" panose="020B0403030101060003" pitchFamily="34" charset="0"/>
            </a:rPr>
            <a:t> de </a:t>
          </a:r>
          <a:r>
            <a:rPr lang="es-ES" sz="2000" kern="1200" dirty="0">
              <a:latin typeface="Raleway Light" panose="020B0403030101060003" pitchFamily="34" charset="0"/>
            </a:rPr>
            <a:t>Cooperación</a:t>
          </a:r>
          <a:endParaRPr lang="fr-FR" sz="1800" kern="1200" dirty="0">
            <a:latin typeface="Raleway Light" panose="020B0403030101060003" pitchFamily="34" charset="0"/>
          </a:endParaRPr>
        </a:p>
      </dsp:txBody>
      <dsp:txXfrm>
        <a:off x="197766" y="3105197"/>
        <a:ext cx="2000580" cy="1458156"/>
      </dsp:txXfrm>
    </dsp:sp>
    <dsp:sp modelId="{C1015CA9-3D8B-446A-BE18-C414ADE75572}">
      <dsp:nvSpPr>
        <dsp:cNvPr id="0" name=""/>
        <dsp:cNvSpPr/>
      </dsp:nvSpPr>
      <dsp:spPr>
        <a:xfrm>
          <a:off x="2612856" y="0"/>
          <a:ext cx="2394272" cy="4851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Raleway Light" panose="020B0403030101060003" pitchFamily="34" charset="0"/>
            </a:rPr>
            <a:t>DELF Junior/</a:t>
          </a:r>
          <a:r>
            <a:rPr lang="es-ES" sz="2400" kern="1200" dirty="0" err="1">
              <a:latin typeface="Raleway Light" panose="020B0403030101060003" pitchFamily="34" charset="0"/>
            </a:rPr>
            <a:t>Scolaire</a:t>
          </a:r>
          <a:endParaRPr lang="es-ES" sz="2400" kern="1200" dirty="0">
            <a:latin typeface="Raleway Light" panose="020B04030301010600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Raleway Light" panose="020B0403030101060003" pitchFamily="34" charset="0"/>
          </a:endParaRPr>
        </a:p>
      </dsp:txBody>
      <dsp:txXfrm>
        <a:off x="2612856" y="0"/>
        <a:ext cx="2394272" cy="1455420"/>
      </dsp:txXfrm>
    </dsp:sp>
    <dsp:sp modelId="{B61F7BF9-0961-4A71-979C-89D20FBFAD42}">
      <dsp:nvSpPr>
        <dsp:cNvPr id="0" name=""/>
        <dsp:cNvSpPr/>
      </dsp:nvSpPr>
      <dsp:spPr>
        <a:xfrm>
          <a:off x="2814191" y="1456841"/>
          <a:ext cx="1915417" cy="146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Raleway Light" panose="020B0403030101060003" pitchFamily="34" charset="0"/>
            </a:rPr>
            <a:t>Junior: </a:t>
          </a:r>
          <a:r>
            <a:rPr lang="es-ES" sz="2000" kern="1200" dirty="0" err="1">
              <a:latin typeface="Raleway Light" panose="020B0403030101060003" pitchFamily="34" charset="0"/>
            </a:rPr>
            <a:t>A1</a:t>
          </a:r>
          <a:r>
            <a:rPr lang="es-ES" sz="2000" kern="1200" dirty="0">
              <a:latin typeface="Raleway Light" panose="020B0403030101060003" pitchFamily="34" charset="0"/>
            </a:rPr>
            <a:t>, </a:t>
          </a:r>
          <a:r>
            <a:rPr lang="es-ES" sz="2000" kern="1200" dirty="0" err="1">
              <a:latin typeface="Raleway Light" panose="020B0403030101060003" pitchFamily="34" charset="0"/>
            </a:rPr>
            <a:t>A2</a:t>
          </a:r>
          <a:r>
            <a:rPr lang="es-ES" sz="2000" kern="1200" dirty="0">
              <a:latin typeface="Raleway Light" panose="020B0403030101060003" pitchFamily="34" charset="0"/>
            </a:rPr>
            <a:t>, </a:t>
          </a:r>
          <a:r>
            <a:rPr lang="es-ES" sz="2000" kern="1200" dirty="0" err="1">
              <a:latin typeface="Raleway Light" panose="020B0403030101060003" pitchFamily="34" charset="0"/>
            </a:rPr>
            <a:t>B1</a:t>
          </a:r>
          <a:r>
            <a:rPr lang="es-ES" sz="2000" kern="1200" dirty="0">
              <a:latin typeface="Raleway Light" panose="020B0403030101060003" pitchFamily="34" charset="0"/>
            </a:rPr>
            <a:t>, </a:t>
          </a:r>
          <a:r>
            <a:rPr lang="es-ES" sz="2000" kern="1200" dirty="0" err="1">
              <a:latin typeface="Raleway Light" panose="020B0403030101060003" pitchFamily="34" charset="0"/>
            </a:rPr>
            <a:t>B2</a:t>
          </a:r>
          <a:endParaRPr lang="fr-FR" sz="2000" kern="1200" dirty="0">
            <a:latin typeface="Raleway Light" panose="020B0403030101060003" pitchFamily="34" charset="0"/>
          </a:endParaRPr>
        </a:p>
      </dsp:txBody>
      <dsp:txXfrm>
        <a:off x="2857034" y="1499684"/>
        <a:ext cx="1829731" cy="1377077"/>
      </dsp:txXfrm>
    </dsp:sp>
    <dsp:sp modelId="{D0E608A7-3CF3-4EF9-B52F-9D7EAAE967D3}">
      <dsp:nvSpPr>
        <dsp:cNvPr id="0" name=""/>
        <dsp:cNvSpPr/>
      </dsp:nvSpPr>
      <dsp:spPr>
        <a:xfrm>
          <a:off x="2814191" y="3144645"/>
          <a:ext cx="1915417" cy="146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Raleway Light" panose="020B0403030101060003" pitchFamily="34" charset="0"/>
            </a:rPr>
            <a:t>DELF </a:t>
          </a:r>
          <a:r>
            <a:rPr lang="es-ES" sz="2500" kern="1200" dirty="0" err="1">
              <a:latin typeface="Raleway Light" panose="020B0403030101060003" pitchFamily="34" charset="0"/>
            </a:rPr>
            <a:t>Scolaire</a:t>
          </a:r>
          <a:r>
            <a:rPr lang="es-ES" sz="2500" kern="1200" dirty="0">
              <a:latin typeface="Raleway Light" panose="020B0403030101060003" pitchFamily="34" charset="0"/>
            </a:rPr>
            <a:t> </a:t>
          </a:r>
          <a:r>
            <a:rPr lang="es-ES" sz="2500" kern="1200" dirty="0" err="1">
              <a:latin typeface="Raleway Light" panose="020B0403030101060003" pitchFamily="34" charset="0"/>
            </a:rPr>
            <a:t>A2,B1,B2</a:t>
          </a:r>
          <a:endParaRPr lang="fr-FR" sz="2500" kern="1200" dirty="0">
            <a:latin typeface="Raleway Light" panose="020B0403030101060003" pitchFamily="34" charset="0"/>
          </a:endParaRPr>
        </a:p>
      </dsp:txBody>
      <dsp:txXfrm>
        <a:off x="2857034" y="3187488"/>
        <a:ext cx="1829731" cy="1377077"/>
      </dsp:txXfrm>
    </dsp:sp>
    <dsp:sp modelId="{8B6FEAB6-1FB9-4CFF-ADD1-AE1CEAD6510A}">
      <dsp:nvSpPr>
        <dsp:cNvPr id="0" name=""/>
        <dsp:cNvSpPr/>
      </dsp:nvSpPr>
      <dsp:spPr>
        <a:xfrm>
          <a:off x="5148606" y="0"/>
          <a:ext cx="2394272" cy="4851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Raleway Light" panose="020B0403030101060003" pitchFamily="34" charset="0"/>
            </a:rPr>
            <a:t>DELF </a:t>
          </a:r>
          <a:r>
            <a:rPr lang="es-ES" sz="2400" kern="1200" dirty="0" err="1">
              <a:latin typeface="Raleway Light" panose="020B0403030101060003" pitchFamily="34" charset="0"/>
            </a:rPr>
            <a:t>Tout</a:t>
          </a:r>
          <a:r>
            <a:rPr lang="es-ES" sz="2400" kern="1200" dirty="0">
              <a:latin typeface="Raleway Light" panose="020B0403030101060003" pitchFamily="34" charset="0"/>
            </a:rPr>
            <a:t> </a:t>
          </a:r>
          <a:r>
            <a:rPr lang="es-ES" sz="2400" kern="1200" dirty="0" err="1">
              <a:latin typeface="Raleway Light" panose="020B0403030101060003" pitchFamily="34" charset="0"/>
            </a:rPr>
            <a:t>Public</a:t>
          </a:r>
          <a:r>
            <a:rPr lang="es-ES" sz="2400" kern="1200" dirty="0">
              <a:latin typeface="Raleway Light" panose="020B0403030101060003" pitchFamily="34" charset="0"/>
            </a:rPr>
            <a:t>-DALF</a:t>
          </a:r>
          <a:endParaRPr lang="fr-FR" sz="2400" kern="1200" dirty="0">
            <a:latin typeface="Raleway Light" panose="020B0403030101060003" pitchFamily="34" charset="0"/>
          </a:endParaRPr>
        </a:p>
      </dsp:txBody>
      <dsp:txXfrm>
        <a:off x="5148606" y="0"/>
        <a:ext cx="2394272" cy="1455420"/>
      </dsp:txXfrm>
    </dsp:sp>
    <dsp:sp modelId="{83496F4A-4ABD-42C5-B5D6-C5F616265FF3}">
      <dsp:nvSpPr>
        <dsp:cNvPr id="0" name=""/>
        <dsp:cNvSpPr/>
      </dsp:nvSpPr>
      <dsp:spPr>
        <a:xfrm>
          <a:off x="5388033" y="1456841"/>
          <a:ext cx="1915417" cy="146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>
              <a:latin typeface="Raleway Light" panose="020B0403030101060003" pitchFamily="34" charset="0"/>
            </a:rPr>
            <a:t>A1,A2,B1,B2</a:t>
          </a:r>
          <a:endParaRPr lang="fr-FR" sz="2500" kern="1200" dirty="0">
            <a:latin typeface="Raleway Light" panose="020B0403030101060003" pitchFamily="34" charset="0"/>
          </a:endParaRPr>
        </a:p>
      </dsp:txBody>
      <dsp:txXfrm>
        <a:off x="5430876" y="1499684"/>
        <a:ext cx="1829731" cy="1377077"/>
      </dsp:txXfrm>
    </dsp:sp>
    <dsp:sp modelId="{FF183A6E-534A-4011-BA69-5E888FEB2F2D}">
      <dsp:nvSpPr>
        <dsp:cNvPr id="0" name=""/>
        <dsp:cNvSpPr/>
      </dsp:nvSpPr>
      <dsp:spPr>
        <a:xfrm>
          <a:off x="5388033" y="3144645"/>
          <a:ext cx="1915417" cy="146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>
              <a:latin typeface="Raleway Light" panose="020B0403030101060003" pitchFamily="34" charset="0"/>
            </a:rPr>
            <a:t>C1-C2</a:t>
          </a:r>
          <a:endParaRPr lang="fr-FR" sz="2500" kern="1200" dirty="0">
            <a:latin typeface="Raleway Light" panose="020B0403030101060003" pitchFamily="34" charset="0"/>
          </a:endParaRPr>
        </a:p>
      </dsp:txBody>
      <dsp:txXfrm>
        <a:off x="5430876" y="3187488"/>
        <a:ext cx="1829731" cy="1377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1CC41-E119-4E67-9E1E-0A9D1F53926C}">
      <dsp:nvSpPr>
        <dsp:cNvPr id="0" name=""/>
        <dsp:cNvSpPr/>
      </dsp:nvSpPr>
      <dsp:spPr>
        <a:xfrm>
          <a:off x="0" y="21300"/>
          <a:ext cx="7391400" cy="10296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Raleway Light" panose="020B0403030101060003" pitchFamily="34" charset="0"/>
            </a:rPr>
            <a:t>Provincia</a:t>
          </a:r>
          <a:r>
            <a:rPr lang="es-ES" sz="3600" kern="1200" dirty="0"/>
            <a:t> de Cádiz</a:t>
          </a:r>
          <a:endParaRPr lang="fr-FR" sz="3600" kern="1200" dirty="0"/>
        </a:p>
      </dsp:txBody>
      <dsp:txXfrm>
        <a:off x="50261" y="71561"/>
        <a:ext cx="7290878" cy="929078"/>
      </dsp:txXfrm>
    </dsp:sp>
    <dsp:sp modelId="{C76A7718-2B10-4595-B555-9CC8B4E75BF5}">
      <dsp:nvSpPr>
        <dsp:cNvPr id="0" name=""/>
        <dsp:cNvSpPr/>
      </dsp:nvSpPr>
      <dsp:spPr>
        <a:xfrm>
          <a:off x="0" y="1050900"/>
          <a:ext cx="73914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Raleway Light" panose="020B0403030101060003" pitchFamily="34" charset="0"/>
            </a:rPr>
            <a:t>10 centros de realización de exámenes</a:t>
          </a:r>
          <a:br>
            <a:rPr lang="es-ES" sz="2400" kern="1200" dirty="0">
              <a:latin typeface="Raleway Light" panose="020B0403030101060003" pitchFamily="34" charset="0"/>
            </a:rPr>
          </a:br>
          <a:r>
            <a:rPr lang="es-ES" sz="2400" kern="1200" dirty="0">
              <a:latin typeface="Raleway Light" panose="020B0403030101060003" pitchFamily="34" charset="0"/>
            </a:rPr>
            <a:t>22</a:t>
          </a:r>
          <a:r>
            <a:rPr lang="es-ES" sz="2000" i="1" kern="1200" dirty="0">
              <a:latin typeface="Raleway Light" panose="020B0403030101060003" pitchFamily="34" charset="0"/>
            </a:rPr>
            <a:t> IES en el programa DELF</a:t>
          </a:r>
          <a:endParaRPr lang="fr-FR" sz="2400" i="1" kern="1200" dirty="0">
            <a:latin typeface="Raleway Light" panose="020B0403030101060003" pitchFamily="34" charset="0"/>
          </a:endParaRPr>
        </a:p>
      </dsp:txBody>
      <dsp:txXfrm>
        <a:off x="0" y="1050900"/>
        <a:ext cx="7391400" cy="910800"/>
      </dsp:txXfrm>
    </dsp:sp>
    <dsp:sp modelId="{93D37077-0215-47A1-8541-9870A462FB83}">
      <dsp:nvSpPr>
        <dsp:cNvPr id="0" name=""/>
        <dsp:cNvSpPr/>
      </dsp:nvSpPr>
      <dsp:spPr>
        <a:xfrm>
          <a:off x="0" y="1961700"/>
          <a:ext cx="7391400" cy="10296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Raleway Light" panose="020B0403030101060003" pitchFamily="34" charset="0"/>
            </a:rPr>
            <a:t>Provincia de Huelva</a:t>
          </a:r>
          <a:endParaRPr lang="fr-FR" sz="3200" b="1" kern="1200" dirty="0">
            <a:latin typeface="Raleway Light" panose="020B0403030101060003" pitchFamily="34" charset="0"/>
          </a:endParaRPr>
        </a:p>
      </dsp:txBody>
      <dsp:txXfrm>
        <a:off x="50261" y="2011961"/>
        <a:ext cx="7290878" cy="929078"/>
      </dsp:txXfrm>
    </dsp:sp>
    <dsp:sp modelId="{AF94BACF-E64D-4693-961E-01E1522C35C4}">
      <dsp:nvSpPr>
        <dsp:cNvPr id="0" name=""/>
        <dsp:cNvSpPr/>
      </dsp:nvSpPr>
      <dsp:spPr>
        <a:xfrm>
          <a:off x="0" y="2991300"/>
          <a:ext cx="73914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Raleway Light" panose="020B0403030101060003" pitchFamily="34" charset="0"/>
            </a:rPr>
            <a:t>4 centros de realización de exámenes</a:t>
          </a:r>
          <a:br>
            <a:rPr lang="es-ES" sz="2400" kern="1200" dirty="0">
              <a:latin typeface="Raleway Light" panose="020B0403030101060003" pitchFamily="34" charset="0"/>
            </a:rPr>
          </a:br>
          <a:r>
            <a:rPr lang="es-ES" sz="2000" i="1" kern="1200" dirty="0">
              <a:latin typeface="Raleway Light" panose="020B0403030101060003" pitchFamily="34" charset="0"/>
            </a:rPr>
            <a:t>11 IES en el programa DELF</a:t>
          </a:r>
          <a:endParaRPr lang="fr-FR" sz="2400" i="1" kern="1200" dirty="0">
            <a:latin typeface="Raleway Light" panose="020B0403030101060003" pitchFamily="34" charset="0"/>
          </a:endParaRPr>
        </a:p>
      </dsp:txBody>
      <dsp:txXfrm>
        <a:off x="0" y="2991300"/>
        <a:ext cx="7391400" cy="910800"/>
      </dsp:txXfrm>
    </dsp:sp>
    <dsp:sp modelId="{61F3E47B-1AF2-4941-9C1B-F556ED3820BC}">
      <dsp:nvSpPr>
        <dsp:cNvPr id="0" name=""/>
        <dsp:cNvSpPr/>
      </dsp:nvSpPr>
      <dsp:spPr>
        <a:xfrm>
          <a:off x="0" y="3902100"/>
          <a:ext cx="7391400" cy="10296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Raleway Light" panose="020B0403030101060003" pitchFamily="34" charset="0"/>
            </a:rPr>
            <a:t>Provincia</a:t>
          </a:r>
          <a:r>
            <a:rPr lang="es-ES" sz="3600" kern="1200" dirty="0"/>
            <a:t> de Sevilla</a:t>
          </a:r>
          <a:endParaRPr lang="fr-FR" sz="3600" kern="1200" dirty="0"/>
        </a:p>
      </dsp:txBody>
      <dsp:txXfrm>
        <a:off x="50261" y="3952361"/>
        <a:ext cx="7290878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E07EF-C39D-4276-89B1-FB9194CBA27D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BB8-459F-49CA-B846-93A9A1126B2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66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EBB8-459F-49CA-B846-93A9A1126B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34726" y="2496997"/>
            <a:ext cx="4474546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458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1">
                <a:solidFill>
                  <a:srgbClr val="1B45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316730" cy="6858000"/>
          </a:xfrm>
          <a:custGeom>
            <a:avLst/>
            <a:gdLst/>
            <a:ahLst/>
            <a:cxnLst/>
            <a:rect l="l" t="t" r="r" b="b"/>
            <a:pathLst>
              <a:path w="4316730" h="6858000">
                <a:moveTo>
                  <a:pt x="4316699" y="6857828"/>
                </a:moveTo>
                <a:lnTo>
                  <a:pt x="0" y="6857828"/>
                </a:lnTo>
                <a:lnTo>
                  <a:pt x="0" y="0"/>
                </a:lnTo>
                <a:lnTo>
                  <a:pt x="4316699" y="0"/>
                </a:lnTo>
                <a:lnTo>
                  <a:pt x="4316699" y="6857828"/>
                </a:lnTo>
                <a:close/>
              </a:path>
            </a:pathLst>
          </a:custGeom>
          <a:solidFill>
            <a:srgbClr val="284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458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458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852" y="225145"/>
            <a:ext cx="8950147" cy="66328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0735" y="293458"/>
            <a:ext cx="33667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458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8314" y="1581968"/>
            <a:ext cx="5247371" cy="153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1">
                <a:solidFill>
                  <a:srgbClr val="1B45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plus.france-education-international.fr/offre-de-formation/5018/D%C3%A9couvrir_le_r%C3%B4le_du_surveillant_des_examens_DELF-DAL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rance-education-international.fr/hub/qui-sommes-no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elf-dalf.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elf-dalf@ilfsevilla.com" TargetMode="External"/><Relationship Id="rId2" Type="http://schemas.openxmlformats.org/officeDocument/2006/relationships/hyperlink" Target="mailto:Delf-dalf@ilfsevill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recci&#243;n@klfsevill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1012485"/>
            <a:ext cx="5237066" cy="1980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65"/>
              </a:lnSpc>
              <a:spcBef>
                <a:spcPts val="100"/>
              </a:spcBef>
            </a:pPr>
            <a:r>
              <a:rPr sz="4000" b="0" spc="330" dirty="0">
                <a:solidFill>
                  <a:srgbClr val="293E9B"/>
                </a:solidFill>
                <a:latin typeface="Raleway Light" panose="020B0403030101060003" pitchFamily="34" charset="0"/>
              </a:rPr>
              <a:t>EL</a:t>
            </a:r>
            <a:r>
              <a:rPr sz="4000" b="0" spc="-335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sz="4000" b="0" spc="345" dirty="0">
                <a:solidFill>
                  <a:srgbClr val="293E9B"/>
                </a:solidFill>
                <a:latin typeface="Raleway Light" panose="020B0403030101060003" pitchFamily="34" charset="0"/>
              </a:rPr>
              <a:t>DELF</a:t>
            </a:r>
            <a:r>
              <a:rPr sz="4000" b="0" spc="-305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sz="4000" b="0" spc="415" dirty="0">
                <a:solidFill>
                  <a:srgbClr val="293E9B"/>
                </a:solidFill>
                <a:latin typeface="Raleway Light" panose="020B0403030101060003" pitchFamily="34" charset="0"/>
              </a:rPr>
              <a:t>S</a:t>
            </a:r>
            <a:r>
              <a:rPr sz="4000" b="0" spc="484" dirty="0">
                <a:solidFill>
                  <a:srgbClr val="293E9B"/>
                </a:solidFill>
                <a:latin typeface="Raleway Light" panose="020B0403030101060003" pitchFamily="34" charset="0"/>
              </a:rPr>
              <a:t>C</a:t>
            </a:r>
            <a:r>
              <a:rPr sz="4000" b="0" spc="254" dirty="0">
                <a:solidFill>
                  <a:srgbClr val="293E9B"/>
                </a:solidFill>
                <a:latin typeface="Raleway Light" panose="020B0403030101060003" pitchFamily="34" charset="0"/>
              </a:rPr>
              <a:t>OLAIRE</a:t>
            </a:r>
            <a:endParaRPr sz="4000" dirty="0">
              <a:latin typeface="Raleway Light" panose="020B0403030101060003" pitchFamily="34" charset="0"/>
            </a:endParaRPr>
          </a:p>
          <a:p>
            <a:pPr marL="1690688" marR="5080" indent="-1336675" algn="r">
              <a:lnSpc>
                <a:spcPts val="5250"/>
              </a:lnSpc>
              <a:spcBef>
                <a:spcPts val="114"/>
              </a:spcBef>
            </a:pPr>
            <a:r>
              <a:rPr sz="2800" b="0" i="1" spc="320" dirty="0" err="1">
                <a:solidFill>
                  <a:srgbClr val="293E9B"/>
                </a:solidFill>
                <a:latin typeface="Raleway Light" panose="020B0403030101060003" pitchFamily="34" charset="0"/>
              </a:rPr>
              <a:t>O</a:t>
            </a:r>
            <a:r>
              <a:rPr sz="2800" b="0" i="1" spc="-235" dirty="0" err="1">
                <a:solidFill>
                  <a:srgbClr val="293E9B"/>
                </a:solidFill>
                <a:latin typeface="Raleway Light" panose="020B0403030101060003" pitchFamily="34" charset="0"/>
              </a:rPr>
              <a:t>r</a:t>
            </a:r>
            <a:r>
              <a:rPr sz="2800" b="0" i="1" spc="65" dirty="0" err="1">
                <a:solidFill>
                  <a:srgbClr val="293E9B"/>
                </a:solidFill>
                <a:latin typeface="Raleway Light" panose="020B0403030101060003" pitchFamily="34" charset="0"/>
              </a:rPr>
              <a:t>ganiza</a:t>
            </a:r>
            <a:r>
              <a:rPr lang="es-ES" sz="2800" b="0" i="1" spc="65" dirty="0">
                <a:solidFill>
                  <a:srgbClr val="293E9B"/>
                </a:solidFill>
                <a:latin typeface="Raleway Light" panose="020B0403030101060003" pitchFamily="34" charset="0"/>
              </a:rPr>
              <a:t>r</a:t>
            </a:r>
            <a:r>
              <a:rPr sz="2800" b="0" i="1" spc="-305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lang="es-ES" sz="2800" b="0" i="1" spc="125" dirty="0">
                <a:solidFill>
                  <a:srgbClr val="293E9B"/>
                </a:solidFill>
                <a:latin typeface="Raleway Light" panose="020B0403030101060003" pitchFamily="34" charset="0"/>
              </a:rPr>
              <a:t>los </a:t>
            </a:r>
            <a:r>
              <a:rPr lang="es-ES" sz="2800" b="0" i="1" spc="125" dirty="0" err="1">
                <a:solidFill>
                  <a:srgbClr val="293E9B"/>
                </a:solidFill>
                <a:latin typeface="Raleway Light" panose="020B0403030101060003" pitchFamily="34" charset="0"/>
              </a:rPr>
              <a:t>examenes</a:t>
            </a:r>
            <a:br>
              <a:rPr lang="es-ES" sz="2800" b="0" i="1" spc="-30" dirty="0">
                <a:solidFill>
                  <a:srgbClr val="293E9B"/>
                </a:solidFill>
                <a:latin typeface="Raleway Light" panose="020B0403030101060003" pitchFamily="34" charset="0"/>
              </a:rPr>
            </a:br>
            <a:r>
              <a:rPr lang="es-ES" sz="2800" b="0" i="1" spc="-30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sz="2800" b="0" i="1" spc="170" dirty="0" err="1">
                <a:solidFill>
                  <a:srgbClr val="293E9B"/>
                </a:solidFill>
                <a:latin typeface="Raleway Light" panose="020B0403030101060003" pitchFamily="34" charset="0"/>
              </a:rPr>
              <a:t>en</a:t>
            </a:r>
            <a:r>
              <a:rPr sz="2800" b="0" i="1" spc="-220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sz="2800" b="0" i="1" spc="275" dirty="0">
                <a:solidFill>
                  <a:srgbClr val="293E9B"/>
                </a:solidFill>
                <a:latin typeface="Raleway Light" panose="020B0403030101060003" pitchFamily="34" charset="0"/>
              </a:rPr>
              <a:t>su</a:t>
            </a:r>
            <a:r>
              <a:rPr sz="2800" b="0" i="1" spc="-215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sz="2800" b="0" i="1" spc="-270" dirty="0">
                <a:solidFill>
                  <a:srgbClr val="293E9B"/>
                </a:solidFill>
                <a:latin typeface="Raleway Light" panose="020B0403030101060003" pitchFamily="34" charset="0"/>
              </a:rPr>
              <a:t>I.E.S.</a:t>
            </a:r>
            <a:endParaRPr sz="2800" i="1" dirty="0">
              <a:latin typeface="Raleway Light" panose="020B04030301010600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0286" y="0"/>
            <a:ext cx="0" cy="4005579"/>
          </a:xfrm>
          <a:custGeom>
            <a:avLst/>
            <a:gdLst/>
            <a:ahLst/>
            <a:cxnLst/>
            <a:rect l="l" t="t" r="r" b="b"/>
            <a:pathLst>
              <a:path h="4005579">
                <a:moveTo>
                  <a:pt x="0" y="0"/>
                </a:moveTo>
                <a:lnTo>
                  <a:pt x="0" y="4005261"/>
                </a:lnTo>
              </a:path>
            </a:pathLst>
          </a:custGeom>
          <a:ln w="9524">
            <a:solidFill>
              <a:srgbClr val="B400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064D09C-E8C5-237D-1B1E-1E9E9CC32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664785"/>
              </p:ext>
            </p:extLst>
          </p:nvPr>
        </p:nvGraphicFramePr>
        <p:xfrm>
          <a:off x="685800" y="838200"/>
          <a:ext cx="7391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CB2E793-FD70-A948-E7B5-DB72D9829BCF}"/>
              </a:ext>
            </a:extLst>
          </p:cNvPr>
          <p:cNvSpPr txBox="1"/>
          <p:nvPr/>
        </p:nvSpPr>
        <p:spPr>
          <a:xfrm>
            <a:off x="990600" y="5715000"/>
            <a:ext cx="601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Raleway Light" panose="020B0403030101060003" pitchFamily="34" charset="0"/>
              </a:rPr>
              <a:t>20 </a:t>
            </a:r>
            <a:r>
              <a:rPr lang="es-ES" sz="2400" dirty="0">
                <a:latin typeface="Raleway Light" panose="020B0403030101060003" pitchFamily="34" charset="0"/>
              </a:rPr>
              <a:t>centros de realización de exámenes</a:t>
            </a:r>
            <a:br>
              <a:rPr lang="es-ES" sz="2400" dirty="0">
                <a:latin typeface="Raleway Light" panose="020B0403030101060003" pitchFamily="34" charset="0"/>
              </a:rPr>
            </a:br>
            <a:r>
              <a:rPr lang="es-ES" sz="2400" i="1" dirty="0">
                <a:latin typeface="Raleway Light" panose="020B0403030101060003" pitchFamily="34" charset="0"/>
              </a:rPr>
              <a:t>80</a:t>
            </a:r>
            <a:r>
              <a:rPr lang="es-ES" i="1" dirty="0">
                <a:latin typeface="Raleway Light" panose="020B0403030101060003" pitchFamily="34" charset="0"/>
              </a:rPr>
              <a:t> IES </a:t>
            </a:r>
            <a:r>
              <a:rPr lang="es-ES" sz="2000" i="1" dirty="0">
                <a:latin typeface="Raleway Light" panose="020B0403030101060003" pitchFamily="34" charset="0"/>
              </a:rPr>
              <a:t>en</a:t>
            </a:r>
            <a:r>
              <a:rPr lang="es-ES" i="1" dirty="0">
                <a:latin typeface="Raleway Light" panose="020B0403030101060003" pitchFamily="34" charset="0"/>
              </a:rPr>
              <a:t> el programa DELF</a:t>
            </a:r>
            <a:endParaRPr lang="fr-FR" sz="2400" i="1" dirty="0">
              <a:latin typeface="Raleway Light" panose="020B04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7672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F08DC0-3C1A-2E55-BDE4-6BDFB4664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310" y="1337101"/>
            <a:ext cx="3977640" cy="1246495"/>
          </a:xfrm>
        </p:spPr>
        <p:txBody>
          <a:bodyPr/>
          <a:lstStyle/>
          <a:p>
            <a:r>
              <a:rPr lang="es-ES" dirty="0" err="1">
                <a:solidFill>
                  <a:schemeClr val="bg1"/>
                </a:solidFill>
                <a:latin typeface="Raleway Light" panose="020B0403030101060003" pitchFamily="34" charset="0"/>
              </a:rPr>
              <a:t>DELF</a:t>
            </a:r>
            <a:r>
              <a:rPr lang="es-ES" dirty="0">
                <a:solidFill>
                  <a:schemeClr val="bg1"/>
                </a:solidFill>
                <a:latin typeface="Raleway Light" panose="020B0403030101060003" pitchFamily="34" charset="0"/>
              </a:rPr>
              <a:t> SCOLAIRE</a:t>
            </a:r>
          </a:p>
          <a:p>
            <a:r>
              <a:rPr lang="es-ES" dirty="0">
                <a:solidFill>
                  <a:schemeClr val="bg1"/>
                </a:solidFill>
                <a:latin typeface="Raleway Light" panose="020B0403030101060003" pitchFamily="34" charset="0"/>
              </a:rPr>
              <a:t> </a:t>
            </a:r>
            <a:r>
              <a:rPr lang="es-ES" u="sng" dirty="0">
                <a:solidFill>
                  <a:schemeClr val="bg1"/>
                </a:solidFill>
                <a:latin typeface="Raleway Light" panose="020B0403030101060003" pitchFamily="34" charset="0"/>
              </a:rPr>
              <a:t>ABRIL</a:t>
            </a:r>
            <a:r>
              <a:rPr lang="es-ES" dirty="0">
                <a:solidFill>
                  <a:schemeClr val="bg1"/>
                </a:solidFill>
                <a:latin typeface="Raleway Light" panose="020B0403030101060003" pitchFamily="34" charset="0"/>
              </a:rPr>
              <a:t> de 2025</a:t>
            </a:r>
          </a:p>
          <a:p>
            <a:endParaRPr lang="es-ES" dirty="0">
              <a:solidFill>
                <a:schemeClr val="bg1"/>
              </a:solidFill>
              <a:latin typeface="Raleway Light" panose="020B04030301010600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24B8782-8E50-0EB8-DF9D-890FE94FF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0" y="5723854"/>
            <a:ext cx="3269263" cy="739204"/>
          </a:xfrm>
          <a:prstGeom prst="rect">
            <a:avLst/>
          </a:prstGeom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C1CD431-4F68-533A-64B4-852070821123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2718436461"/>
              </p:ext>
            </p:extLst>
          </p:nvPr>
        </p:nvGraphicFramePr>
        <p:xfrm>
          <a:off x="4343401" y="1752600"/>
          <a:ext cx="4648199" cy="3581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3495">
                  <a:extLst>
                    <a:ext uri="{9D8B030D-6E8A-4147-A177-3AD203B41FA5}">
                      <a16:colId xmlns:a16="http://schemas.microsoft.com/office/drawing/2014/main" val="682133688"/>
                    </a:ext>
                  </a:extLst>
                </a:gridCol>
                <a:gridCol w="1375366">
                  <a:extLst>
                    <a:ext uri="{9D8B030D-6E8A-4147-A177-3AD203B41FA5}">
                      <a16:colId xmlns:a16="http://schemas.microsoft.com/office/drawing/2014/main" val="2353556839"/>
                    </a:ext>
                  </a:extLst>
                </a:gridCol>
                <a:gridCol w="1473538">
                  <a:extLst>
                    <a:ext uri="{9D8B030D-6E8A-4147-A177-3AD203B41FA5}">
                      <a16:colId xmlns:a16="http://schemas.microsoft.com/office/drawing/2014/main" val="219672454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57230006"/>
                    </a:ext>
                  </a:extLst>
                </a:gridCol>
              </a:tblGrid>
              <a:tr h="814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200" dirty="0" err="1">
                          <a:effectLst/>
                          <a:latin typeface="Raleway Light" panose="020B0403030101060003" pitchFamily="34" charset="0"/>
                        </a:rPr>
                        <a:t>DELF</a:t>
                      </a: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 SCOLAIRE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PRUEBAS ESCRITAS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200" dirty="0" err="1">
                          <a:effectLst/>
                          <a:latin typeface="Raleway Light" panose="020B0403030101060003" pitchFamily="34" charset="0"/>
                        </a:rPr>
                        <a:t>COLCTIVAS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200">
                          <a:effectLst/>
                          <a:latin typeface="Raleway Light" panose="020B0403030101060003" pitchFamily="34" charset="0"/>
                        </a:rPr>
                        <a:t>PRUEBAS ORALES</a:t>
                      </a:r>
                      <a:endParaRPr lang="fr-FR" sz="120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200">
                          <a:effectLst/>
                          <a:latin typeface="Raleway Light" panose="020B0403030101060003" pitchFamily="34" charset="0"/>
                        </a:rPr>
                        <a:t>INDIVIDUALES</a:t>
                      </a:r>
                      <a:endParaRPr lang="fr-FR" sz="120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Publicación resultados: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según comunidades autónomas.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Fecha límite: 26 de junio de 2025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vert="vert270" anchor="ctr"/>
                </a:tc>
                <a:extLst>
                  <a:ext uri="{0D108BD9-81ED-4DB2-BD59-A6C34878D82A}">
                    <a16:rowId xmlns:a16="http://schemas.microsoft.com/office/drawing/2014/main" val="4122886310"/>
                  </a:ext>
                </a:extLst>
              </a:tr>
              <a:tr h="56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  <a:latin typeface="Raleway Light" panose="020B0403030101060003" pitchFamily="34" charset="0"/>
                        </a:rPr>
                        <a:t>DELF A1 scolaire</a:t>
                      </a:r>
                      <a:endParaRPr lang="fr-FR" sz="120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lunes 28 de abril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de 17.00 a 18.20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Entre 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el martes 22 de abril 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y el jueves 15 de mayo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según la planificación de cada centro de examen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74157"/>
                  </a:ext>
                </a:extLst>
              </a:tr>
              <a:tr h="81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  <a:latin typeface="Raleway Light" panose="020B0403030101060003" pitchFamily="34" charset="0"/>
                        </a:rPr>
                        <a:t>DELF A2 scolaire</a:t>
                      </a:r>
                      <a:endParaRPr lang="fr-FR" sz="120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martes 29 de abril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de 17.00 a 18.40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11303"/>
                  </a:ext>
                </a:extLst>
              </a:tr>
              <a:tr h="551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  <a:latin typeface="Raleway Light" panose="020B0403030101060003" pitchFamily="34" charset="0"/>
                        </a:rPr>
                        <a:t>DELF B1 scolaire</a:t>
                      </a:r>
                      <a:endParaRPr lang="fr-FR" sz="120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Lunes 28 de abril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de 17.00 a 18.55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093587"/>
                  </a:ext>
                </a:extLst>
              </a:tr>
              <a:tr h="834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  <a:latin typeface="Raleway Light" panose="020B0403030101060003" pitchFamily="34" charset="0"/>
                        </a:rPr>
                        <a:t>DELF B2 scolaire</a:t>
                      </a:r>
                      <a:endParaRPr lang="fr-FR" sz="120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martes 29 de abril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200" dirty="0">
                          <a:effectLst/>
                          <a:latin typeface="Raleway Light" panose="020B0403030101060003" pitchFamily="34" charset="0"/>
                        </a:rPr>
                        <a:t>de 17.00 a 19.30</a:t>
                      </a:r>
                      <a:endParaRPr lang="fr-FR" sz="1200" dirty="0">
                        <a:effectLst/>
                        <a:latin typeface="Raleway Light" panose="020B04030301010600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036" marR="63036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84944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E1FEF961-8E92-B2FD-EA61-4AA8B5B7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562600"/>
            <a:ext cx="3366770" cy="369332"/>
          </a:xfrm>
        </p:spPr>
        <p:txBody>
          <a:bodyPr/>
          <a:lstStyle/>
          <a:p>
            <a:r>
              <a:rPr lang="es-ES" dirty="0">
                <a:latin typeface="Raleway Light" panose="020B0403030101060003" pitchFamily="34" charset="0"/>
              </a:rPr>
              <a:t>Resultados: 26 de junio</a:t>
            </a:r>
            <a:endParaRPr lang="fr-FR" dirty="0"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0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EF7A-1B91-8275-08FD-A8BBDB5E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562600"/>
            <a:ext cx="3366770" cy="369332"/>
          </a:xfrm>
        </p:spPr>
        <p:txBody>
          <a:bodyPr/>
          <a:lstStyle/>
          <a:p>
            <a:r>
              <a:rPr lang="es-ES" dirty="0">
                <a:latin typeface="Raleway Light" panose="020B0403030101060003" pitchFamily="34" charset="0"/>
              </a:rPr>
              <a:t>Resultados: 26 de junio</a:t>
            </a:r>
            <a:endParaRPr lang="fr-FR" dirty="0">
              <a:latin typeface="Raleway Light" panose="020B0403030101060003" pitchFamily="34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795A3DA-6BDC-7268-23C8-973797D4914C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1232092928"/>
              </p:ext>
            </p:extLst>
          </p:nvPr>
        </p:nvGraphicFramePr>
        <p:xfrm>
          <a:off x="4419600" y="2057400"/>
          <a:ext cx="4724400" cy="30944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6143">
                  <a:extLst>
                    <a:ext uri="{9D8B030D-6E8A-4147-A177-3AD203B41FA5}">
                      <a16:colId xmlns:a16="http://schemas.microsoft.com/office/drawing/2014/main" val="2933781428"/>
                    </a:ext>
                  </a:extLst>
                </a:gridCol>
                <a:gridCol w="1415692">
                  <a:extLst>
                    <a:ext uri="{9D8B030D-6E8A-4147-A177-3AD203B41FA5}">
                      <a16:colId xmlns:a16="http://schemas.microsoft.com/office/drawing/2014/main" val="1890515109"/>
                    </a:ext>
                  </a:extLst>
                </a:gridCol>
                <a:gridCol w="1665585">
                  <a:extLst>
                    <a:ext uri="{9D8B030D-6E8A-4147-A177-3AD203B41FA5}">
                      <a16:colId xmlns:a16="http://schemas.microsoft.com/office/drawing/2014/main" val="2497622851"/>
                    </a:ext>
                  </a:extLst>
                </a:gridCol>
                <a:gridCol w="496980">
                  <a:extLst>
                    <a:ext uri="{9D8B030D-6E8A-4147-A177-3AD203B41FA5}">
                      <a16:colId xmlns:a16="http://schemas.microsoft.com/office/drawing/2014/main" val="4282606866"/>
                    </a:ext>
                  </a:extLst>
                </a:gridCol>
              </a:tblGrid>
              <a:tr h="618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000">
                          <a:effectLst/>
                        </a:rPr>
                        <a:t>DELF SCOLAIRE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000">
                          <a:effectLst/>
                        </a:rPr>
                        <a:t>PRUEBAS ESCRITAS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000">
                          <a:effectLst/>
                        </a:rPr>
                        <a:t>COLECTIVAS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000">
                          <a:effectLst/>
                        </a:rPr>
                        <a:t>PRUEBAS ORALES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000">
                          <a:effectLst/>
                        </a:rPr>
                        <a:t>INDIVIDUALES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Publicación resultados:</a:t>
                      </a:r>
                      <a:endParaRPr lang="fr-FR" sz="9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según comunidades autónomas.</a:t>
                      </a:r>
                      <a:endParaRPr lang="fr-FR" sz="9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000">
                          <a:effectLst/>
                        </a:rPr>
                        <a:t>Fecha límite: 26 de junio de 2025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vert="vert270" anchor="ctr"/>
                </a:tc>
                <a:extLst>
                  <a:ext uri="{0D108BD9-81ED-4DB2-BD59-A6C34878D82A}">
                    <a16:rowId xmlns:a16="http://schemas.microsoft.com/office/drawing/2014/main" val="1495663156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DELF A1 scolaire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000">
                          <a:effectLst/>
                        </a:rPr>
                        <a:t>Miércoles 7 de mayo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de 17.00 a 18.20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Entre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el viernes 2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y el martes 27 de mayo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según la planificación de cada centro de examen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33833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DELF A2 scolaire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000">
                          <a:effectLst/>
                        </a:rPr>
                        <a:t>Jueves 8 de mayo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000">
                          <a:effectLst/>
                        </a:rPr>
                        <a:t>de 17.00 a 18.40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087744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DELF B1 scolaire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000">
                          <a:effectLst/>
                        </a:rPr>
                        <a:t>Miércoles 7 de mayo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000">
                          <a:effectLst/>
                        </a:rPr>
                        <a:t>de 17.00 a 18.55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18113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DELF B2 scolaire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s-ES" sz="1000" dirty="0">
                          <a:effectLst/>
                        </a:rPr>
                        <a:t>Jueves 8 de mayo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000" dirty="0">
                          <a:effectLst/>
                        </a:rPr>
                        <a:t>de 17.00 a 19.30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823" marR="63823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66648"/>
                  </a:ext>
                </a:extLst>
              </a:tr>
            </a:tbl>
          </a:graphicData>
        </a:graphic>
      </p:graphicFrame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B1C3F2B2-BD80-F7CC-BCA4-D57B1AF40D09}"/>
              </a:ext>
            </a:extLst>
          </p:cNvPr>
          <p:cNvSpPr txBox="1">
            <a:spLocks/>
          </p:cNvSpPr>
          <p:nvPr/>
        </p:nvSpPr>
        <p:spPr>
          <a:xfrm>
            <a:off x="250310" y="1337101"/>
            <a:ext cx="3977640" cy="207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700" b="0" i="1">
                <a:solidFill>
                  <a:srgbClr val="1B4587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-ES" kern="0">
                <a:solidFill>
                  <a:schemeClr val="bg1"/>
                </a:solidFill>
                <a:latin typeface="Raleway Light" panose="020B0403030101060003" pitchFamily="34" charset="0"/>
              </a:rPr>
              <a:t>DELF SCOLAIRE</a:t>
            </a:r>
          </a:p>
          <a:p>
            <a:r>
              <a:rPr lang="es-ES" kern="0">
                <a:solidFill>
                  <a:schemeClr val="bg1"/>
                </a:solidFill>
                <a:latin typeface="Raleway Light" panose="020B0403030101060003" pitchFamily="34" charset="0"/>
              </a:rPr>
              <a:t> </a:t>
            </a:r>
            <a:r>
              <a:rPr lang="es-ES" u="sng" kern="0">
                <a:solidFill>
                  <a:schemeClr val="bg1"/>
                </a:solidFill>
                <a:latin typeface="Raleway Light" panose="020B0403030101060003" pitchFamily="34" charset="0"/>
              </a:rPr>
              <a:t>MAYO</a:t>
            </a:r>
            <a:r>
              <a:rPr lang="es-ES" kern="0">
                <a:solidFill>
                  <a:schemeClr val="bg1"/>
                </a:solidFill>
                <a:latin typeface="Raleway Light" panose="020B0403030101060003" pitchFamily="34" charset="0"/>
              </a:rPr>
              <a:t> de 2025</a:t>
            </a:r>
          </a:p>
          <a:p>
            <a:endParaRPr lang="es-ES" kern="0">
              <a:solidFill>
                <a:schemeClr val="bg1"/>
              </a:solidFill>
              <a:latin typeface="Raleway Light" panose="020B0403030101060003" pitchFamily="34" charset="0"/>
            </a:endParaRPr>
          </a:p>
          <a:p>
            <a:r>
              <a:rPr lang="es-ES" kern="0">
                <a:solidFill>
                  <a:schemeClr val="bg1"/>
                </a:solidFill>
                <a:latin typeface="Raleway Light" panose="020B0403030101060003" pitchFamily="34" charset="0"/>
              </a:rPr>
              <a:t>Para los IES centros BACHIBAC</a:t>
            </a:r>
            <a:endParaRPr lang="fr-FR" kern="0" dirty="0">
              <a:solidFill>
                <a:schemeClr val="bg1"/>
              </a:solidFill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1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01407"/>
              </p:ext>
            </p:extLst>
          </p:nvPr>
        </p:nvGraphicFramePr>
        <p:xfrm>
          <a:off x="381312" y="6127917"/>
          <a:ext cx="1354454" cy="18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727862" y="503224"/>
            <a:ext cx="295275" cy="377190"/>
            <a:chOff x="3727862" y="503224"/>
            <a:chExt cx="295275" cy="377190"/>
          </a:xfrm>
        </p:grpSpPr>
        <p:sp>
          <p:nvSpPr>
            <p:cNvPr id="4" name="object 4"/>
            <p:cNvSpPr/>
            <p:nvPr/>
          </p:nvSpPr>
          <p:spPr>
            <a:xfrm>
              <a:off x="3875424" y="507987"/>
              <a:ext cx="142875" cy="184150"/>
            </a:xfrm>
            <a:custGeom>
              <a:avLst/>
              <a:gdLst/>
              <a:ahLst/>
              <a:cxnLst/>
              <a:rect l="l" t="t" r="r" b="b"/>
              <a:pathLst>
                <a:path w="142875" h="184150">
                  <a:moveTo>
                    <a:pt x="142799" y="183595"/>
                  </a:moveTo>
                  <a:lnTo>
                    <a:pt x="0" y="183595"/>
                  </a:lnTo>
                  <a:lnTo>
                    <a:pt x="0" y="0"/>
                  </a:lnTo>
                  <a:lnTo>
                    <a:pt x="142799" y="0"/>
                  </a:lnTo>
                  <a:lnTo>
                    <a:pt x="142799" y="183595"/>
                  </a:lnTo>
                  <a:close/>
                </a:path>
              </a:pathLst>
            </a:custGeom>
            <a:solidFill>
              <a:srgbClr val="92C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32624" y="507987"/>
              <a:ext cx="285750" cy="367665"/>
            </a:xfrm>
            <a:custGeom>
              <a:avLst/>
              <a:gdLst/>
              <a:ahLst/>
              <a:cxnLst/>
              <a:rect l="l" t="t" r="r" b="b"/>
              <a:pathLst>
                <a:path w="285750" h="367665">
                  <a:moveTo>
                    <a:pt x="142799" y="0"/>
                  </a:moveTo>
                  <a:lnTo>
                    <a:pt x="285599" y="0"/>
                  </a:lnTo>
                  <a:lnTo>
                    <a:pt x="285599" y="183595"/>
                  </a:lnTo>
                  <a:lnTo>
                    <a:pt x="142799" y="183595"/>
                  </a:lnTo>
                  <a:lnTo>
                    <a:pt x="142799" y="0"/>
                  </a:lnTo>
                  <a:close/>
                </a:path>
                <a:path w="285750" h="367665">
                  <a:moveTo>
                    <a:pt x="0" y="183595"/>
                  </a:moveTo>
                  <a:lnTo>
                    <a:pt x="142799" y="183595"/>
                  </a:lnTo>
                  <a:lnTo>
                    <a:pt x="142799" y="367190"/>
                  </a:lnTo>
                  <a:lnTo>
                    <a:pt x="0" y="367190"/>
                  </a:lnTo>
                  <a:lnTo>
                    <a:pt x="0" y="183595"/>
                  </a:lnTo>
                  <a:close/>
                </a:path>
              </a:pathLst>
            </a:custGeom>
            <a:ln w="9524">
              <a:solidFill>
                <a:srgbClr val="92C1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2500" y="546488"/>
            <a:ext cx="2564765" cy="11150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pc="35" dirty="0">
                <a:solidFill>
                  <a:srgbClr val="FFFFFF"/>
                </a:solidFill>
                <a:latin typeface="Raleway Light" panose="020B0403030101060003" pitchFamily="34" charset="0"/>
              </a:rPr>
              <a:t>Centro </a:t>
            </a:r>
            <a:r>
              <a:rPr spc="105" dirty="0">
                <a:solidFill>
                  <a:srgbClr val="FFFFFF"/>
                </a:solidFill>
                <a:latin typeface="Raleway Light" panose="020B0403030101060003" pitchFamily="34" charset="0"/>
              </a:rPr>
              <a:t>de </a:t>
            </a:r>
            <a:r>
              <a:rPr spc="110" dirty="0">
                <a:solidFill>
                  <a:srgbClr val="FFFFFF"/>
                </a:solidFill>
                <a:latin typeface="Raleway Light" panose="020B0403030101060003" pitchFamily="34" charset="0"/>
              </a:rPr>
              <a:t> </a:t>
            </a:r>
            <a:r>
              <a:rPr spc="10" dirty="0">
                <a:solidFill>
                  <a:srgbClr val="FFFFFF"/>
                </a:solidFill>
                <a:latin typeface="Raleway Light" panose="020B0403030101060003" pitchFamily="34" charset="0"/>
              </a:rPr>
              <a:t>realización</a:t>
            </a:r>
            <a:r>
              <a:rPr spc="-175" dirty="0">
                <a:solidFill>
                  <a:srgbClr val="FFFFFF"/>
                </a:solidFill>
                <a:latin typeface="Raleway Light" panose="020B0403030101060003" pitchFamily="34" charset="0"/>
              </a:rPr>
              <a:t> </a:t>
            </a:r>
            <a:r>
              <a:rPr spc="105" dirty="0">
                <a:solidFill>
                  <a:srgbClr val="FFFFFF"/>
                </a:solidFill>
                <a:latin typeface="Raleway Light" panose="020B0403030101060003" pitchFamily="34" charset="0"/>
              </a:rPr>
              <a:t>de</a:t>
            </a:r>
            <a:r>
              <a:rPr spc="-170" dirty="0">
                <a:solidFill>
                  <a:srgbClr val="FFFFFF"/>
                </a:solidFill>
                <a:latin typeface="Raleway Light" panose="020B0403030101060003" pitchFamily="34" charset="0"/>
              </a:rPr>
              <a:t> </a:t>
            </a:r>
            <a:r>
              <a:rPr spc="100" dirty="0">
                <a:solidFill>
                  <a:srgbClr val="FFFFFF"/>
                </a:solidFill>
                <a:latin typeface="Raleway Light" panose="020B0403030101060003" pitchFamily="34" charset="0"/>
              </a:rPr>
              <a:t>las </a:t>
            </a:r>
            <a:r>
              <a:rPr spc="-710" dirty="0">
                <a:solidFill>
                  <a:srgbClr val="FFFFFF"/>
                </a:solidFill>
                <a:latin typeface="Raleway Light" panose="020B0403030101060003" pitchFamily="34" charset="0"/>
              </a:rPr>
              <a:t> </a:t>
            </a:r>
            <a:r>
              <a:rPr spc="75" dirty="0">
                <a:solidFill>
                  <a:srgbClr val="FFFFFF"/>
                </a:solidFill>
                <a:latin typeface="Raleway Light" panose="020B0403030101060003" pitchFamily="34" charset="0"/>
              </a:rPr>
              <a:t>pruebas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2500" y="1994390"/>
            <a:ext cx="2837180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10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- </a:t>
            </a:r>
            <a:r>
              <a:rPr sz="2000" b="1" spc="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presenta </a:t>
            </a:r>
            <a:r>
              <a:rPr sz="2000" b="1" spc="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a 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15 </a:t>
            </a:r>
            <a:r>
              <a:rPr sz="2000" b="1" spc="-12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candidatos</a:t>
            </a:r>
            <a:r>
              <a:rPr sz="2000" b="1" spc="-15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2000" b="1" spc="-1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2000" b="1" spc="-1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mismo </a:t>
            </a:r>
            <a:r>
              <a:rPr sz="2000" b="1" spc="-5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nivel.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Raleway Light" panose="020B0403030101060003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11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-acoge</a:t>
            </a:r>
            <a:r>
              <a:rPr sz="2000" b="1" spc="-1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2000" b="1" spc="-1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000" b="1" spc="3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candidatos de otros</a:t>
            </a:r>
            <a:r>
              <a:rPr sz="2000" b="1" spc="-1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-9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r>
              <a:rPr lang="es-ES" sz="2000" b="1" spc="-9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para las pruebas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Raleway Light" panose="020B0403030101060003" pitchFamily="34" charset="0"/>
              <a:cs typeface="Trebuchet MS"/>
            </a:endParaRPr>
          </a:p>
          <a:p>
            <a:pPr marL="12700" marR="86995">
              <a:lnSpc>
                <a:spcPct val="100000"/>
              </a:lnSpc>
              <a:spcBef>
                <a:spcPts val="5"/>
              </a:spcBef>
            </a:pPr>
            <a:r>
              <a:rPr sz="2000" b="1" spc="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-</a:t>
            </a:r>
            <a:r>
              <a:rPr lang="es-ES" sz="2000" b="1" spc="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cue</a:t>
            </a:r>
            <a:r>
              <a:rPr sz="2000" b="1" spc="40" dirty="0" err="1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000" b="1" spc="-10" dirty="0" err="1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ta</a:t>
            </a:r>
            <a:r>
              <a:rPr sz="2000" b="1" spc="-1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2000" b="1" spc="5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on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un  </a:t>
            </a:r>
            <a:r>
              <a:rPr sz="2000" b="1" spc="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2000" b="1" spc="-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x</a:t>
            </a:r>
            <a:r>
              <a:rPr sz="2000" b="1" spc="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aminado</a:t>
            </a:r>
            <a:r>
              <a:rPr sz="2000" b="1" spc="-6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509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/</a:t>
            </a:r>
            <a:r>
              <a:rPr sz="2000" b="1" spc="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2000" b="1" spc="-3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or</a:t>
            </a:r>
            <a:r>
              <a:rPr sz="2000" b="1" spc="-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ec</a:t>
            </a:r>
            <a:r>
              <a:rPr sz="2000" b="1" spc="1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or  </a:t>
            </a:r>
            <a:r>
              <a:rPr sz="2000" b="1" spc="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2000" b="1" spc="-1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3424" y="133624"/>
            <a:ext cx="4398010" cy="6424930"/>
          </a:xfrm>
          <a:custGeom>
            <a:avLst/>
            <a:gdLst/>
            <a:ahLst/>
            <a:cxnLst/>
            <a:rect l="l" t="t" r="r" b="b"/>
            <a:pathLst>
              <a:path w="4398009" h="6424930">
                <a:moveTo>
                  <a:pt x="0" y="0"/>
                </a:moveTo>
                <a:lnTo>
                  <a:pt x="4397399" y="0"/>
                </a:lnTo>
                <a:lnTo>
                  <a:pt x="4397399" y="6424499"/>
                </a:lnTo>
                <a:lnTo>
                  <a:pt x="0" y="64244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1B458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Raleway Light" panose="020B0403030101060003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6449" y="526093"/>
            <a:ext cx="4013835" cy="586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1700" b="1" spc="7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¿QUÉ</a:t>
            </a:r>
            <a:r>
              <a:rPr sz="1700" b="1" spc="-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ES</a:t>
            </a:r>
            <a:r>
              <a:rPr sz="1700" b="1" spc="-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1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1700" b="1" spc="-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CENTRO</a:t>
            </a:r>
            <a:r>
              <a:rPr sz="1700" b="1" spc="-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b="1" spc="-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7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REALIZACIÓN </a:t>
            </a:r>
            <a:r>
              <a:rPr sz="1700" b="1" spc="-50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b="1" spc="-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10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EXÁMENES?</a:t>
            </a:r>
            <a:endParaRPr sz="1700" b="1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6449" y="1326193"/>
            <a:ext cx="4203700" cy="586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1700" spc="114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s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7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que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p</a:t>
            </a:r>
            <a:r>
              <a:rPr sz="1700" spc="-1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esen</a:t>
            </a:r>
            <a:r>
              <a:rPr sz="1700" spc="-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ta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6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15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candid</a:t>
            </a:r>
            <a:r>
              <a:rPr sz="1700" spc="3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1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spc="114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os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  </a:t>
            </a:r>
            <a:r>
              <a:rPr sz="1700" spc="7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1700" spc="-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mismo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nivel.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6449" y="2126293"/>
            <a:ext cx="4225925" cy="433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100"/>
              </a:spcBef>
            </a:pPr>
            <a:r>
              <a:rPr sz="1700" spc="4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Esta</a:t>
            </a:r>
            <a:r>
              <a:rPr sz="1700" spc="-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condición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le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permite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candidatos </a:t>
            </a:r>
            <a:r>
              <a:rPr sz="1700" spc="-50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no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5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desplazarse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spc="-9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spc="-114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9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I</a:t>
            </a:r>
            <a:r>
              <a:rPr sz="1700" spc="3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2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S</a:t>
            </a:r>
            <a:r>
              <a:rPr sz="1700" spc="-1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-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x</a:t>
            </a:r>
            <a:r>
              <a:rPr sz="1700" spc="3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aminarse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5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en  </a:t>
            </a:r>
            <a:r>
              <a:rPr sz="1700" spc="10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su</a:t>
            </a:r>
            <a:r>
              <a:rPr sz="1700" spc="-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propio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99695">
              <a:lnSpc>
                <a:spcPct val="113999"/>
              </a:lnSpc>
              <a:spcBef>
                <a:spcPts val="1795"/>
              </a:spcBef>
            </a:pPr>
            <a:r>
              <a:rPr sz="1700" spc="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1700" spc="-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700" spc="6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5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1700" spc="-9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spc="-114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9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9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1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ealización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-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x</a:t>
            </a:r>
            <a:r>
              <a:rPr sz="1700" spc="7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ámenes  </a:t>
            </a:r>
            <a:r>
              <a:rPr sz="1700" spc="6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suele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acoger</a:t>
            </a:r>
            <a:r>
              <a:rPr sz="1700" spc="-1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7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candidatos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7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3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otro(s)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I.E.S. </a:t>
            </a:r>
            <a:r>
              <a:rPr sz="1700" spc="-49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para </a:t>
            </a:r>
            <a:r>
              <a:rPr sz="1700" spc="-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realizar </a:t>
            </a:r>
            <a:r>
              <a:rPr sz="1700" spc="6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los </a:t>
            </a:r>
            <a:r>
              <a:rPr sz="1700" spc="6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exámenes </a:t>
            </a:r>
            <a:r>
              <a:rPr sz="1700" spc="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escritos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y </a:t>
            </a:r>
            <a:r>
              <a:rPr sz="1700" spc="8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orales.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1550" dirty="0">
              <a:latin typeface="Raleway Light" panose="020B0403030101060003" pitchFamily="34" charset="0"/>
              <a:cs typeface="Trebuchet MS"/>
            </a:endParaRPr>
          </a:p>
          <a:p>
            <a:pPr marL="12700" marR="40640">
              <a:lnSpc>
                <a:spcPct val="113999"/>
              </a:lnSpc>
            </a:pPr>
            <a:r>
              <a:rPr sz="1700" spc="114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s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7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que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suele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spc="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ener</a:t>
            </a:r>
            <a:r>
              <a:rPr sz="1700" spc="-1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5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una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5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9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ga  </a:t>
            </a:r>
            <a:r>
              <a:rPr sz="1700" spc="3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xperiencia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1700" spc="-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sz="1700" spc="-16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4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,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su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m</a:t>
            </a:r>
            <a:r>
              <a:rPr sz="1700" spc="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4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5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oría,  </a:t>
            </a:r>
            <a:r>
              <a:rPr sz="1700" spc="-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persona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9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7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esponsable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1700" spc="-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sz="1700" spc="-1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5" dirty="0" err="1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también</a:t>
            </a:r>
            <a:r>
              <a:rPr sz="1700" spc="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es </a:t>
            </a:r>
            <a:r>
              <a:rPr sz="1700" spc="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examinadora/evaluadora. </a:t>
            </a:r>
            <a:r>
              <a:rPr sz="1700" spc="12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Es </a:t>
            </a:r>
            <a:r>
              <a:rPr sz="1700" spc="5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una </a:t>
            </a:r>
            <a:r>
              <a:rPr sz="1700" spc="6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persona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700" spc="7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omp</a:t>
            </a:r>
            <a:r>
              <a:rPr sz="1700" spc="1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11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om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-2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tida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con</a:t>
            </a:r>
            <a:r>
              <a:rPr sz="1700" spc="-8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1700" spc="-13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4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1700" spc="-50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F</a:t>
            </a:r>
            <a:r>
              <a:rPr sz="1700" spc="-305" dirty="0">
                <a:solidFill>
                  <a:srgbClr val="284F7D"/>
                </a:solidFill>
                <a:latin typeface="Raleway Light" panose="020B0403030101060003" pitchFamily="34" charset="0"/>
                <a:cs typeface="Trebuchet MS"/>
              </a:rPr>
              <a:t>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0BD44C5-598D-8DA3-C7F2-F70F4134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0" y="5723854"/>
            <a:ext cx="3269263" cy="7392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F78828-B171-B6FB-CD32-E4A858F50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2667000"/>
            <a:ext cx="5644295" cy="609600"/>
          </a:xfrm>
        </p:spPr>
        <p:txBody>
          <a:bodyPr/>
          <a:lstStyle/>
          <a:p>
            <a:r>
              <a:rPr lang="es-ES" dirty="0"/>
              <a:t>LAS PRUEBAS COLECTIVAS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47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EF5F8-CF30-489C-FF4B-A695BEBB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6DC2E-A929-6A78-E03D-E0F7785B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487" y="2182505"/>
            <a:ext cx="7530705" cy="2492990"/>
          </a:xfrm>
        </p:spPr>
        <p:txBody>
          <a:bodyPr/>
          <a:lstStyle/>
          <a:p>
            <a:r>
              <a:rPr lang="es-ES" dirty="0"/>
              <a:t>EL DNI ES </a:t>
            </a:r>
            <a:r>
              <a:rPr lang="es-ES" dirty="0">
                <a:solidFill>
                  <a:srgbClr val="FF0000"/>
                </a:solidFill>
                <a:latin typeface="Raleway Light" panose="020B0403030101060003" pitchFamily="34" charset="0"/>
              </a:rPr>
              <a:t>OBLIGATORIO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PARA PODER REALIZAR EL EXAMEN ESCRITO Y ORAL</a:t>
            </a:r>
            <a:br>
              <a:rPr lang="es-ES" dirty="0"/>
            </a:br>
            <a:endParaRPr lang="es-ES" dirty="0"/>
          </a:p>
          <a:p>
            <a:endParaRPr lang="es-ES" dirty="0"/>
          </a:p>
          <a:p>
            <a:r>
              <a:rPr lang="es-ES" dirty="0"/>
              <a:t>El candidato/a se identifica con su DNI el día de su prueba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9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602650"/>
            <a:ext cx="8317865" cy="3998595"/>
            <a:chOff x="304800" y="2602650"/>
            <a:chExt cx="8317865" cy="3998595"/>
          </a:xfrm>
        </p:grpSpPr>
        <p:sp>
          <p:nvSpPr>
            <p:cNvPr id="3" name="object 3"/>
            <p:cNvSpPr/>
            <p:nvPr/>
          </p:nvSpPr>
          <p:spPr>
            <a:xfrm>
              <a:off x="314325" y="5900349"/>
              <a:ext cx="8298815" cy="701040"/>
            </a:xfrm>
            <a:custGeom>
              <a:avLst/>
              <a:gdLst/>
              <a:ahLst/>
              <a:cxnLst/>
              <a:rect l="l" t="t" r="r" b="b"/>
              <a:pathLst>
                <a:path w="8298815" h="701040">
                  <a:moveTo>
                    <a:pt x="8298299" y="700499"/>
                  </a:moveTo>
                  <a:lnTo>
                    <a:pt x="0" y="700499"/>
                  </a:lnTo>
                  <a:lnTo>
                    <a:pt x="0" y="0"/>
                  </a:lnTo>
                  <a:lnTo>
                    <a:pt x="8298299" y="0"/>
                  </a:lnTo>
                  <a:lnTo>
                    <a:pt x="8298299" y="700499"/>
                  </a:lnTo>
                  <a:close/>
                </a:path>
              </a:pathLst>
            </a:custGeom>
            <a:solidFill>
              <a:srgbClr val="1B4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4325" y="2612175"/>
              <a:ext cx="8298815" cy="3248660"/>
            </a:xfrm>
            <a:custGeom>
              <a:avLst/>
              <a:gdLst/>
              <a:ahLst/>
              <a:cxnLst/>
              <a:rect l="l" t="t" r="r" b="b"/>
              <a:pathLst>
                <a:path w="8298815" h="3248660">
                  <a:moveTo>
                    <a:pt x="0" y="0"/>
                  </a:moveTo>
                  <a:lnTo>
                    <a:pt x="8298299" y="0"/>
                  </a:lnTo>
                  <a:lnTo>
                    <a:pt x="8298299" y="3248399"/>
                  </a:lnTo>
                  <a:lnTo>
                    <a:pt x="0" y="3248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1B4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7350" y="2609758"/>
            <a:ext cx="8123555" cy="388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DURANTE</a:t>
            </a:r>
            <a:r>
              <a:rPr sz="1700" b="1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b="1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PRUEBAS</a:t>
            </a:r>
            <a:r>
              <a:rPr sz="1700" b="1" spc="-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ESCRITAS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u="sng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1700" u="sng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profesor</a:t>
            </a:r>
            <a:r>
              <a:rPr sz="1700" u="sng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u="sng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francés</a:t>
            </a:r>
            <a:r>
              <a:rPr sz="1700" u="sng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no</a:t>
            </a:r>
            <a:r>
              <a:rPr sz="1700" u="sng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u="sng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puede</a:t>
            </a:r>
            <a:r>
              <a:rPr sz="1700" u="sng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vigilar</a:t>
            </a:r>
            <a:r>
              <a:rPr sz="1700" u="sng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u="sng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sus</a:t>
            </a:r>
            <a:r>
              <a:rPr sz="1700" u="sng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u="sng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alumnos/candidatos</a:t>
            </a:r>
            <a:r>
              <a:rPr sz="1700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40005">
              <a:lnSpc>
                <a:spcPct val="100000"/>
              </a:lnSpc>
            </a:pP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 </a:t>
            </a:r>
            <a:r>
              <a:rPr sz="17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vigilante </a:t>
            </a:r>
            <a:r>
              <a:rPr sz="1700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debe </a:t>
            </a:r>
            <a:r>
              <a:rPr sz="1700"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ﬁrmar 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“</a:t>
            </a:r>
            <a:r>
              <a:rPr sz="1700" b="1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 </a:t>
            </a:r>
            <a:r>
              <a:rPr sz="1700" b="1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Charte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b="1" spc="-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conﬁdentialité</a:t>
            </a:r>
            <a:r>
              <a:rPr sz="1700" spc="-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”,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cumplimentar </a:t>
            </a:r>
            <a:r>
              <a:rPr sz="1700" spc="-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“</a:t>
            </a:r>
            <a:r>
              <a:rPr sz="1700" b="1" spc="-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le </a:t>
            </a:r>
            <a:r>
              <a:rPr sz="1700" b="1" spc="-1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P.V: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b="1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-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surveillance</a:t>
            </a:r>
            <a:r>
              <a:rPr sz="1700" spc="-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”,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pasar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lista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ﬁrma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cada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candidato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antes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1700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ﬁnal</a:t>
            </a:r>
            <a:r>
              <a:rPr sz="1700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pruebas </a:t>
            </a:r>
            <a:r>
              <a:rPr sz="1700" spc="-4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olar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ide</a:t>
            </a:r>
            <a:r>
              <a:rPr sz="1700"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1700" spc="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tidad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1700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DNI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1700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</a:t>
            </a:r>
            <a:r>
              <a:rPr sz="1700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spc="-3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b="1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AL</a:t>
            </a:r>
            <a:r>
              <a:rPr sz="1700" b="1"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FINAL</a:t>
            </a:r>
            <a:r>
              <a:rPr sz="1700" b="1"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b="1" spc="-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b="1" spc="-1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</a:t>
            </a:r>
            <a:r>
              <a:rPr sz="1700" b="1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b="1"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UE</a:t>
            </a:r>
            <a:r>
              <a:rPr sz="1700" b="1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B</a:t>
            </a:r>
            <a:r>
              <a:rPr sz="1700" b="1"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b="1" spc="1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130810">
              <a:lnSpc>
                <a:spcPct val="100000"/>
              </a:lnSpc>
            </a:pPr>
            <a:r>
              <a:rPr sz="1700" spc="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recogen</a:t>
            </a:r>
            <a:r>
              <a:rPr sz="1700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6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todos</a:t>
            </a:r>
            <a:r>
              <a:rPr sz="1700" b="1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b="1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documentos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:</a:t>
            </a:r>
            <a:r>
              <a:rPr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exámenes,</a:t>
            </a:r>
            <a:r>
              <a:rPr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llaves</a:t>
            </a:r>
            <a:r>
              <a:rPr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USB,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borradores </a:t>
            </a:r>
            <a:r>
              <a:rPr sz="1700" spc="-4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documentación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ﬁrmada.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spc="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recogerán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por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mensajería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por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examinador</a:t>
            </a:r>
            <a:r>
              <a:rPr sz="1700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1700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ILF.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700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Ningún 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documento </a:t>
            </a:r>
            <a:r>
              <a:rPr sz="1700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puede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quedarse en 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posesión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un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candidato </a:t>
            </a:r>
            <a:r>
              <a:rPr sz="1700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un </a:t>
            </a:r>
            <a:r>
              <a:rPr sz="1700"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rofesor</a:t>
            </a:r>
            <a:r>
              <a:rPr lang="fr-FR"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lang="es-ES"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exámenes</a:t>
            </a:r>
            <a:r>
              <a:rPr lang="es-ES"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son</a:t>
            </a:r>
            <a:r>
              <a:rPr lang="es-ES"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estrictamente</a:t>
            </a:r>
            <a:r>
              <a:rPr lang="es-ES"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2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conﬁdenciales</a:t>
            </a:r>
            <a:r>
              <a:rPr lang="es-ES" sz="1700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,</a:t>
            </a:r>
            <a:r>
              <a:rPr lang="es-ES"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pertenecen</a:t>
            </a:r>
            <a:r>
              <a:rPr lang="es-ES"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al</a:t>
            </a:r>
            <a:r>
              <a:rPr lang="es-ES" sz="1700" spc="-1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1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Ministère</a:t>
            </a:r>
            <a:r>
              <a:rPr lang="es-ES" sz="1700"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-5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lang="es-ES"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-3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l’Éducation</a:t>
            </a:r>
            <a:r>
              <a:rPr lang="es-ES" sz="1700" spc="-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endParaRPr lang="es-ES" sz="1700" dirty="0">
              <a:latin typeface="Raleway Light" panose="020B0403030101060003" pitchFamily="34" charset="0"/>
              <a:cs typeface="Trebuchet MS"/>
            </a:endParaRPr>
          </a:p>
          <a:p>
            <a:pPr marL="20955" algn="ctr">
              <a:lnSpc>
                <a:spcPct val="100000"/>
              </a:lnSpc>
              <a:spcBef>
                <a:spcPts val="1155"/>
              </a:spcBef>
            </a:pPr>
            <a:r>
              <a:rPr lang="es-ES" sz="1800" b="1" spc="-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LOS</a:t>
            </a:r>
            <a:r>
              <a:rPr lang="es-ES" sz="1800" b="1" spc="-3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lang="es-ES" sz="1800" b="1" spc="1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EXÁMENES</a:t>
            </a:r>
            <a:r>
              <a:rPr lang="es-ES" sz="1800"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lang="es-ES" sz="1800" b="1" spc="-1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SON</a:t>
            </a:r>
            <a:r>
              <a:rPr lang="es-ES" sz="1800"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ESTRICTAMENTE CONFIDENCIALES</a:t>
            </a:r>
            <a:endParaRPr lang="es-ES" sz="1800" dirty="0">
              <a:latin typeface="Raleway Light" panose="020B0403030101060003" pitchFamily="34" charset="0"/>
              <a:cs typeface="Tahoma"/>
            </a:endParaRPr>
          </a:p>
          <a:p>
            <a:pPr marL="29209" algn="ctr">
              <a:lnSpc>
                <a:spcPct val="100000"/>
              </a:lnSpc>
              <a:spcBef>
                <a:spcPts val="15"/>
              </a:spcBef>
            </a:pPr>
            <a:r>
              <a:rPr sz="1800" spc="15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1800" spc="-9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devuelva</a:t>
            </a:r>
            <a:r>
              <a:rPr sz="1800" spc="-9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toda</a:t>
            </a:r>
            <a:r>
              <a:rPr sz="1800" spc="-9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800" spc="-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documentación.</a:t>
            </a:r>
            <a:endParaRPr sz="18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>
                <a:latin typeface="Raleway Light" panose="020B0403030101060003" pitchFamily="34" charset="0"/>
              </a:rPr>
              <a:t>Las</a:t>
            </a:r>
            <a:r>
              <a:rPr spc="-180" dirty="0">
                <a:latin typeface="Raleway Light" panose="020B0403030101060003" pitchFamily="34" charset="0"/>
              </a:rPr>
              <a:t> </a:t>
            </a:r>
            <a:r>
              <a:rPr spc="75" dirty="0">
                <a:latin typeface="Raleway Light" panose="020B0403030101060003" pitchFamily="34" charset="0"/>
              </a:rPr>
              <a:t>pruebas</a:t>
            </a:r>
            <a:r>
              <a:rPr spc="-175" dirty="0">
                <a:latin typeface="Raleway Light" panose="020B0403030101060003" pitchFamily="34" charset="0"/>
              </a:rPr>
              <a:t> </a:t>
            </a:r>
            <a:r>
              <a:rPr spc="55" dirty="0">
                <a:latin typeface="Raleway Light" panose="020B0403030101060003" pitchFamily="34" charset="0"/>
              </a:rPr>
              <a:t>colectivas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4555" y="684617"/>
            <a:ext cx="4552950" cy="60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265"/>
              </a:lnSpc>
              <a:spcBef>
                <a:spcPts val="100"/>
              </a:spcBef>
            </a:pPr>
            <a:r>
              <a:rPr sz="1900" b="1" spc="1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900" b="1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omp</a:t>
            </a:r>
            <a:r>
              <a:rPr sz="1900" b="1"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900" b="1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ensión</a:t>
            </a:r>
            <a:r>
              <a:rPr sz="1900" b="1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b="1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900" b="1"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900" b="1" spc="-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al,</a:t>
            </a:r>
            <a:r>
              <a:rPr sz="1900" b="1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b="1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900" b="1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omp</a:t>
            </a:r>
            <a:r>
              <a:rPr sz="1900" b="1"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900" b="1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ensión</a:t>
            </a:r>
            <a:r>
              <a:rPr sz="1900" b="1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b="1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escrita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  <a:p>
            <a:pPr marR="5080" algn="r">
              <a:lnSpc>
                <a:spcPts val="2265"/>
              </a:lnSpc>
            </a:pPr>
            <a:r>
              <a:rPr sz="1900" b="1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900" b="1" spc="-1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b="1" spc="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</a:t>
            </a:r>
            <a:r>
              <a:rPr sz="1900" b="1" spc="-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9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odu</a:t>
            </a:r>
            <a:r>
              <a:rPr sz="1900" b="1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900" b="1"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ción</a:t>
            </a:r>
            <a:r>
              <a:rPr sz="1900" b="1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b="1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escrita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675" y="1378049"/>
            <a:ext cx="8355965" cy="1101584"/>
          </a:xfrm>
          <a:prstGeom prst="rect">
            <a:avLst/>
          </a:prstGeom>
          <a:ln w="28574">
            <a:solidFill>
              <a:srgbClr val="293E9B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430"/>
              </a:spcBef>
            </a:pPr>
            <a:r>
              <a:rPr sz="1700" b="1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ANTES</a:t>
            </a:r>
            <a:r>
              <a:rPr sz="1700" b="1" spc="-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b="1" spc="-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b="1" spc="-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PRUEBAS</a:t>
            </a:r>
            <a:r>
              <a:rPr sz="1700" b="1" spc="-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6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COLECTIVAS</a:t>
            </a:r>
            <a:endParaRPr sz="1700">
              <a:latin typeface="Raleway Light" panose="020B0403030101060003" pitchFamily="34" charset="0"/>
              <a:cs typeface="Trebuchet MS"/>
            </a:endParaRPr>
          </a:p>
          <a:p>
            <a:pPr marL="85725" marR="206375">
              <a:lnSpc>
                <a:spcPct val="100000"/>
              </a:lnSpc>
            </a:pPr>
            <a:r>
              <a:rPr sz="1700" spc="1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exámenes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escritos</a:t>
            </a:r>
            <a:r>
              <a:rPr sz="1700" spc="-114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llave(s)</a:t>
            </a:r>
            <a:r>
              <a:rPr sz="1700" spc="-7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USB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llegan</a:t>
            </a:r>
            <a:r>
              <a:rPr sz="1700" spc="-7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por</a:t>
            </a:r>
            <a:r>
              <a:rPr sz="1700" spc="-114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correo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postal</a:t>
            </a:r>
            <a:r>
              <a:rPr sz="1700" spc="-1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al</a:t>
            </a:r>
            <a:r>
              <a:rPr sz="1700" spc="-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IES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pocos</a:t>
            </a:r>
            <a:r>
              <a:rPr sz="1700" spc="-7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días </a:t>
            </a:r>
            <a:r>
              <a:rPr sz="1700" spc="-5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antes</a:t>
            </a:r>
            <a:r>
              <a:rPr sz="17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fecha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pruebas.</a:t>
            </a:r>
            <a:endParaRPr sz="1700">
              <a:latin typeface="Raleway Light" panose="020B0403030101060003" pitchFamily="34" charset="0"/>
              <a:cs typeface="Trebuchet MS"/>
            </a:endParaRPr>
          </a:p>
          <a:p>
            <a:pPr marL="85725">
              <a:lnSpc>
                <a:spcPct val="100000"/>
              </a:lnSpc>
            </a:pPr>
            <a:r>
              <a:rPr sz="1700" spc="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1700" spc="-1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personal</a:t>
            </a:r>
            <a:r>
              <a:rPr sz="1700" spc="-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1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vigilancia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debe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leer</a:t>
            </a:r>
            <a:r>
              <a:rPr sz="1700" spc="-114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normas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1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vigilancia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7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exámenes.</a:t>
            </a:r>
            <a:endParaRPr sz="1700">
              <a:latin typeface="Raleway Light" panose="020B0403030101060003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2EB3D-FDEF-5B1B-2794-09C13289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93458"/>
            <a:ext cx="3796905" cy="738664"/>
          </a:xfrm>
        </p:spPr>
        <p:txBody>
          <a:bodyPr/>
          <a:lstStyle/>
          <a:p>
            <a:r>
              <a:rPr lang="es-ES" dirty="0">
                <a:latin typeface="Raleway" pitchFamily="2" charset="0"/>
              </a:rPr>
              <a:t>LA CONFIDENCIALIDAD</a:t>
            </a:r>
            <a:endParaRPr lang="fr-FR" dirty="0">
              <a:latin typeface="Raleway" pitchFamily="2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F1DB0-4F4C-457C-7E0F-34289794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52" y="1032122"/>
            <a:ext cx="8852295" cy="5109091"/>
          </a:xfrm>
        </p:spPr>
        <p:txBody>
          <a:bodyPr/>
          <a:lstStyle/>
          <a:p>
            <a:r>
              <a:rPr lang="fr-FR" sz="1600" b="1" dirty="0">
                <a:latin typeface="Raleway Light" panose="020B0403030101060003" pitchFamily="34" charset="0"/>
              </a:rPr>
              <a:t>Utilisation abusive du matériel  </a:t>
            </a:r>
            <a:r>
              <a:rPr lang="fr-FR" sz="1600" b="1" dirty="0" err="1">
                <a:latin typeface="Raleway Light" panose="020B0403030101060003" pitchFamily="34" charset="0"/>
              </a:rPr>
              <a:t>DELF</a:t>
            </a:r>
            <a:r>
              <a:rPr lang="fr-FR" sz="1600" b="1" dirty="0">
                <a:latin typeface="Raleway Light" panose="020B0403030101060003" pitchFamily="34" charset="0"/>
              </a:rPr>
              <a:t> – </a:t>
            </a:r>
            <a:r>
              <a:rPr lang="fr-FR" sz="1600" b="1" dirty="0" err="1">
                <a:latin typeface="Raleway Light" panose="020B0403030101060003" pitchFamily="34" charset="0"/>
              </a:rPr>
              <a:t>DALF</a:t>
            </a:r>
            <a:r>
              <a:rPr lang="fr-FR" sz="1600" b="1" dirty="0">
                <a:latin typeface="Raleway Light" panose="020B0403030101060003" pitchFamily="34" charset="0"/>
              </a:rPr>
              <a:t>   </a:t>
            </a:r>
          </a:p>
          <a:p>
            <a:r>
              <a:rPr lang="fr-FR" sz="1600" dirty="0">
                <a:latin typeface="Raleway Light" panose="020B0403030101060003" pitchFamily="34" charset="0"/>
              </a:rPr>
              <a:t>Veuillez lire attentivement ce document Les sujets d’examen et d’enregistrements audio utilisés pour la passation </a:t>
            </a:r>
            <a:r>
              <a:rPr lang="fr-FR" sz="1600" dirty="0" err="1">
                <a:latin typeface="Raleway Light" panose="020B0403030101060003" pitchFamily="34" charset="0"/>
              </a:rPr>
              <a:t>DELF-DALF</a:t>
            </a:r>
            <a:r>
              <a:rPr lang="fr-FR" sz="1600" dirty="0">
                <a:latin typeface="Raleway Light" panose="020B0403030101060003" pitchFamily="34" charset="0"/>
              </a:rPr>
              <a:t> restent la propriété de France Éducation international.  Les sujets d’examen et clés USB doivent servir uniquement pour la / les sessions pour laquelle / lesquelles ils ont été commandés par le centre agréé et fournis par France Éducation international. Ils ne doivent en aucun cas être utilisés à des fins pédagogiques. </a:t>
            </a:r>
            <a:br>
              <a:rPr lang="fr-FR" sz="1600" dirty="0">
                <a:latin typeface="Raleway Light" panose="020B0403030101060003" pitchFamily="34" charset="0"/>
              </a:rPr>
            </a:br>
            <a:r>
              <a:rPr lang="fr-FR" sz="1600" dirty="0">
                <a:solidFill>
                  <a:srgbClr val="FF0000"/>
                </a:solidFill>
                <a:latin typeface="Raleway Light" panose="020B0403030101060003" pitchFamily="34" charset="0"/>
              </a:rPr>
              <a:t> Toute reproduction ou utilisation non autorisée entraînera des poursuites.</a:t>
            </a:r>
          </a:p>
          <a:p>
            <a:r>
              <a:rPr lang="fr-FR" sz="1600" dirty="0">
                <a:latin typeface="Raleway Light" panose="020B0403030101060003" pitchFamily="34" charset="0"/>
              </a:rPr>
              <a:t> Toute reproduction intégrale ou partielle de matériel du </a:t>
            </a:r>
            <a:r>
              <a:rPr lang="fr-FR" sz="1600" dirty="0" err="1">
                <a:latin typeface="Raleway Light" panose="020B0403030101060003" pitchFamily="34" charset="0"/>
              </a:rPr>
              <a:t>DELF</a:t>
            </a:r>
            <a:r>
              <a:rPr lang="fr-FR" sz="1600" dirty="0">
                <a:latin typeface="Raleway Light" panose="020B0403030101060003" pitchFamily="34" charset="0"/>
              </a:rPr>
              <a:t> et du </a:t>
            </a:r>
            <a:r>
              <a:rPr lang="fr-FR" sz="1600" dirty="0" err="1">
                <a:latin typeface="Raleway Light" panose="020B0403030101060003" pitchFamily="34" charset="0"/>
              </a:rPr>
              <a:t>DALF</a:t>
            </a:r>
            <a:r>
              <a:rPr lang="fr-FR" sz="1600" dirty="0">
                <a:latin typeface="Raleway Light" panose="020B0403030101060003" pitchFamily="34" charset="0"/>
              </a:rPr>
              <a:t> (sujets d’examen, documents correcteurs et clés USB) sans le consentement écrit de France Éducation international est illicite (article </a:t>
            </a:r>
            <a:r>
              <a:rPr lang="fr-FR" sz="1600" dirty="0" err="1">
                <a:latin typeface="Raleway Light" panose="020B0403030101060003" pitchFamily="34" charset="0"/>
              </a:rPr>
              <a:t>L.1224</a:t>
            </a:r>
            <a:r>
              <a:rPr lang="fr-FR" sz="1600" dirty="0">
                <a:latin typeface="Raleway Light" panose="020B0403030101060003" pitchFamily="34" charset="0"/>
              </a:rPr>
              <a:t> du Code de la propriété intellectuelle). Le non-respect de cette clause est constitutif du délit de contrefaçon (article L 335-2 du CPI) et expose à de lourdes sanctions :  - sanctions pénales : amende allant jusqu’à 30 000 € et jusqu’à trois ans de prison.  - sanctions civiles : dommages et intérêts en réparation du préjudice subi par France Éducation international</a:t>
            </a:r>
          </a:p>
          <a:p>
            <a:endParaRPr lang="fr-FR" sz="1200" dirty="0"/>
          </a:p>
          <a:p>
            <a:r>
              <a:rPr lang="fr-FR" sz="1200" dirty="0"/>
              <a:t> </a:t>
            </a:r>
            <a:r>
              <a:rPr lang="fr-FR" sz="1200" dirty="0">
                <a:latin typeface="Raleway Light" panose="020B0403030101060003" pitchFamily="34" charset="0"/>
              </a:rPr>
              <a:t>(Prénom NOM) Je soussigné(e) ................................................................................ m’engage personnellement à ne pas diffuser ou copier le matériel du </a:t>
            </a:r>
            <a:r>
              <a:rPr lang="fr-FR" sz="1200" dirty="0" err="1">
                <a:latin typeface="Raleway Light" panose="020B0403030101060003" pitchFamily="34" charset="0"/>
              </a:rPr>
              <a:t>DELF</a:t>
            </a:r>
            <a:r>
              <a:rPr lang="fr-FR" sz="1200" dirty="0">
                <a:latin typeface="Raleway Light" panose="020B0403030101060003" pitchFamily="34" charset="0"/>
              </a:rPr>
              <a:t> et du </a:t>
            </a:r>
            <a:r>
              <a:rPr lang="fr-FR" sz="1200" dirty="0" err="1">
                <a:latin typeface="Raleway Light" panose="020B0403030101060003" pitchFamily="34" charset="0"/>
              </a:rPr>
              <a:t>DALF</a:t>
            </a:r>
            <a:r>
              <a:rPr lang="fr-FR" sz="1200" dirty="0">
                <a:latin typeface="Raleway Light" panose="020B0403030101060003" pitchFamily="34" charset="0"/>
              </a:rPr>
              <a:t> qui est l’unique propriété de France Éducation international. Je m’engage également à restituer au responsable de centre qui détruira de façon sécurisée le matériel d’examen non utilisé ainsi que les clés USB.  Centre d’examen : ……………………………………………………………………….............…  Ville : ……………………………………....... Pays : …………………………………….......  Votre/vos fonction(s) :  responsable de centre         assistant administratif                                        surveillant                          examinateur et / ou correcteur                                         imprimeur                           autre : ..................................................  Fait le : ……………..………                À : …………………………….  Signature précédée de « Lu et approuvé » :     France Éducation international, 1 avenue Léon </a:t>
            </a:r>
            <a:r>
              <a:rPr lang="fr-FR" sz="1200" dirty="0" err="1">
                <a:latin typeface="Raleway Light" panose="020B0403030101060003" pitchFamily="34" charset="0"/>
              </a:rPr>
              <a:t>Journault</a:t>
            </a:r>
            <a:r>
              <a:rPr lang="fr-FR" sz="1200" dirty="0">
                <a:latin typeface="Raleway Light" panose="020B0403030101060003" pitchFamily="34" charset="0"/>
              </a:rPr>
              <a:t> -92318 Sèvres cedex- Franc DOCUMENT VALABLE 1 AN </a:t>
            </a:r>
          </a:p>
        </p:txBody>
      </p:sp>
    </p:spTree>
    <p:extLst>
      <p:ext uri="{BB962C8B-B14F-4D97-AF65-F5344CB8AC3E}">
        <p14:creationId xmlns:p14="http://schemas.microsoft.com/office/powerpoint/2010/main" val="402217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51DAE-29BB-D921-4022-592FCA7F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93458"/>
            <a:ext cx="3796905" cy="615553"/>
          </a:xfrm>
        </p:spPr>
        <p:txBody>
          <a:bodyPr/>
          <a:lstStyle/>
          <a:p>
            <a:r>
              <a:rPr lang="es-ES" sz="2000" dirty="0">
                <a:latin typeface="Raleway Light" panose="020B0403030101060003" pitchFamily="34" charset="0"/>
              </a:rPr>
              <a:t>EL ANONIMATO DEL EXAMEN</a:t>
            </a:r>
            <a:endParaRPr lang="fr-FR" sz="2000" dirty="0">
              <a:latin typeface="Raleway Light" panose="020B0403030101060003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0914A8-AD42-56C1-A684-6F5FBF0A3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D372A6-3ACD-06FB-2545-BC79F023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122"/>
            <a:ext cx="8991600" cy="5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631" y="461850"/>
            <a:ext cx="42202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70" dirty="0">
                <a:solidFill>
                  <a:srgbClr val="293E9B"/>
                </a:solidFill>
                <a:latin typeface="Raleway Light" panose="020B0403030101060003" pitchFamily="34" charset="0"/>
              </a:rPr>
              <a:t>Adaptaciones</a:t>
            </a:r>
            <a:r>
              <a:rPr sz="2500" spc="-175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sz="2500" spc="110" dirty="0">
                <a:solidFill>
                  <a:srgbClr val="293E9B"/>
                </a:solidFill>
                <a:latin typeface="Raleway Light" panose="020B0403030101060003" pitchFamily="34" charset="0"/>
              </a:rPr>
              <a:t>de</a:t>
            </a:r>
            <a:r>
              <a:rPr sz="2500" spc="-175" dirty="0">
                <a:solidFill>
                  <a:srgbClr val="293E9B"/>
                </a:solidFill>
                <a:latin typeface="Raleway Light" panose="020B0403030101060003" pitchFamily="34" charset="0"/>
              </a:rPr>
              <a:t> </a:t>
            </a:r>
            <a:r>
              <a:rPr sz="2500" spc="65" dirty="0">
                <a:solidFill>
                  <a:srgbClr val="293E9B"/>
                </a:solidFill>
                <a:latin typeface="Raleway Light" panose="020B0403030101060003" pitchFamily="34" charset="0"/>
              </a:rPr>
              <a:t>exámenes</a:t>
            </a:r>
            <a:endParaRPr sz="2500" dirty="0">
              <a:latin typeface="Raleway Light" panose="020B0403030101060003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868250"/>
            <a:ext cx="7627730" cy="58875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Un candidato o candidata que presente alguna discapacidad o trastorno (como ceguera, sordera, trastornos del aprendizaje, entre otros) tiene derecho a solicitar adaptaciones en los exámenes.</a:t>
            </a:r>
          </a:p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Adaptaciones Disponibles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Extensión del tiempo de examen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: Aumento de un tercio de la duración de las pruebas.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Otras adaptaciones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: Texto ampliado, uso de cascos, entre otros, según el caso.</a:t>
            </a:r>
          </a:p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Para acceder a estas adaptaciones, es imprescindible presentar un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certificado médico u oficial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con una antigüedad máxima de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dos años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.</a:t>
            </a:r>
          </a:p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Requisitos del Certificado</a:t>
            </a:r>
          </a:p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El certificado debe especificar claramente: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El diagnóstico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Las adaptaciones necesarias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para el examen (más tiempo, texto ampliado, cascos, etc.).</a:t>
            </a:r>
          </a:p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Con esta información, se verificará la normativa de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FEI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y se confirmarán las adaptaciones posibles con el IES.</a:t>
            </a:r>
          </a:p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Procedimiento de Solicitud</a:t>
            </a:r>
          </a:p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La solicitud de adaptación debe realizarse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durante el período de inscripción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a través de los siguientes medios: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En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FLEDFLAD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 Por correo electrónico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, adjuntando el justificante correspondiente.</a:t>
            </a:r>
          </a:p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aleway Light" panose="020B0403030101060003" pitchFamily="34" charset="0"/>
              </a:rPr>
              <a:t>Para cualquier consulta adicional, no dude en ponerse en contacto con la administración.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0708" y="2496997"/>
            <a:ext cx="2981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175" dirty="0">
                <a:solidFill>
                  <a:srgbClr val="293E9B"/>
                </a:solidFill>
                <a:latin typeface="Tahoma"/>
                <a:cs typeface="Tahoma"/>
              </a:rPr>
              <a:t>DELF-DALF</a:t>
            </a:r>
            <a:endParaRPr sz="4400" dirty="0">
              <a:latin typeface="Tahoma"/>
              <a:cs typeface="Tahom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994017-3741-E564-2CEC-448FB19A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96997"/>
            <a:ext cx="5305425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70855-D364-BDBD-DE81-525FA1F2C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963A87-B2B1-FB8A-ACDD-DFD81FADD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5" y="1371600"/>
            <a:ext cx="7415767" cy="48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F1DA8-523A-F5C3-DEBA-93952F89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Cuadro de texto 1">
            <a:extLst>
              <a:ext uri="{FF2B5EF4-FFF2-40B4-BE49-F238E27FC236}">
                <a16:creationId xmlns:a16="http://schemas.microsoft.com/office/drawing/2014/main" id="{6817B0FC-57E4-2FB4-1ACF-3DC4564154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82738"/>
            <a:ext cx="7759700" cy="413226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r-FR" sz="1100" dirty="0"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					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r-FR" sz="1100" dirty="0"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143760" marR="2139950" algn="ctr">
              <a:spcBef>
                <a:spcPts val="65"/>
              </a:spcBef>
            </a:pP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143760" marR="2139950" algn="ctr">
              <a:spcBef>
                <a:spcPts val="65"/>
              </a:spcBef>
            </a:pPr>
            <a:endParaRPr lang="fr-FR" sz="1100" b="1" dirty="0">
              <a:solidFill>
                <a:srgbClr val="1F487C"/>
              </a:solidFill>
              <a:effectLst/>
              <a:latin typeface="Raleway Light" panose="020B0403030101060003" pitchFamily="34" charset="0"/>
              <a:ea typeface="Arial" panose="020B0604020202020204" pitchFamily="34" charset="0"/>
            </a:endParaRPr>
          </a:p>
          <a:p>
            <a:pPr marL="2143760" marR="2139950" algn="ctr">
              <a:spcBef>
                <a:spcPts val="65"/>
              </a:spcBef>
            </a:pP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ADAPTATION </a:t>
            </a:r>
            <a:r>
              <a:rPr lang="fr-FR" sz="1100" b="1" dirty="0" err="1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DELGF</a:t>
            </a: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100" b="1" dirty="0" err="1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B2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 marR="10795" indent="4445" algn="ctr">
              <a:spcBef>
                <a:spcPts val="175"/>
              </a:spcBef>
            </a:pP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TABLEAU DES MAJORATIONS D'UN TIERS TEMPS SUPPLEMENTAIRE</a:t>
            </a:r>
            <a:r>
              <a:rPr lang="fr-FR" sz="1100" b="1" spc="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 marR="10795" indent="4445" algn="ctr">
              <a:spcBef>
                <a:spcPts val="175"/>
              </a:spcBef>
            </a:pP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POUR</a:t>
            </a:r>
            <a:r>
              <a:rPr lang="fr-FR" sz="1100" b="1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LES</a:t>
            </a:r>
            <a:r>
              <a:rPr lang="fr-FR" sz="1100" b="1" spc="-2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ÉPREUVES</a:t>
            </a:r>
            <a:r>
              <a:rPr lang="fr-FR" sz="1100" b="1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1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COLLECTIVES</a:t>
            </a:r>
            <a:r>
              <a:rPr lang="fr-FR" sz="1100" b="1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r-FR" sz="1100" dirty="0"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                       Le</a:t>
            </a:r>
            <a:r>
              <a:rPr lang="fr-FR" sz="1000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candidat</a:t>
            </a:r>
            <a:r>
              <a:rPr lang="fr-FR" sz="1000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sera</a:t>
            </a:r>
            <a:r>
              <a:rPr lang="fr-FR" sz="1000" spc="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placé</a:t>
            </a:r>
            <a:r>
              <a:rPr lang="fr-FR" sz="1000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dans</a:t>
            </a:r>
            <a:r>
              <a:rPr lang="fr-FR" sz="1000" spc="-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une</a:t>
            </a:r>
            <a:r>
              <a:rPr lang="fr-FR" sz="1000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salle à</a:t>
            </a:r>
            <a:r>
              <a:rPr lang="fr-FR" sz="1000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part</a:t>
            </a:r>
            <a:r>
              <a:rPr lang="fr-FR" sz="1000" spc="-1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avec</a:t>
            </a:r>
            <a:r>
              <a:rPr lang="fr-FR" sz="1000" spc="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un</a:t>
            </a:r>
            <a:r>
              <a:rPr lang="fr-FR" sz="1000" spc="-15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surveillant</a:t>
            </a:r>
            <a:endParaRPr lang="fr-FR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lang="fr-FR" sz="1000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lang="fr-FR" sz="10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                         ÉPREUVES COLLECTIVES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lang="fr-FR" sz="1000" b="1" dirty="0">
                <a:solidFill>
                  <a:srgbClr val="1F487C"/>
                </a:solidFill>
                <a:effectLst/>
                <a:latin typeface="Raleway Light" panose="020B0403030101060003" pitchFamily="34" charset="0"/>
                <a:ea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20" algn="ctr"/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D49933A-B042-25FA-0911-0573EB48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48033"/>
              </p:ext>
            </p:extLst>
          </p:nvPr>
        </p:nvGraphicFramePr>
        <p:xfrm>
          <a:off x="1670050" y="4191000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8086501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733030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87932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71268001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738692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15180444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986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620" algn="ctr"/>
                      <a:r>
                        <a:rPr lang="fr-FR" sz="1000" b="1" dirty="0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NIVEAU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 avec tiers-temps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 avec tiers-temps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 avec tiers-temps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756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190"/>
                        </a:lnSpc>
                      </a:pPr>
                      <a:r>
                        <a:rPr lang="fr-FR" sz="1000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00h30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165"/>
                        </a:lnSpc>
                      </a:pPr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00h34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165"/>
                        </a:lnSpc>
                      </a:pPr>
                      <a:r>
                        <a:rPr lang="fr-FR" sz="1000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01h00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01h20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01h00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err="1">
                          <a:solidFill>
                            <a:srgbClr val="1F487C"/>
                          </a:solidFill>
                          <a:effectLst/>
                          <a:latin typeface="Raleway Light" panose="020B04030301010600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01h20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330072"/>
                  </a:ext>
                </a:extLst>
              </a:tr>
            </a:tbl>
          </a:graphicData>
        </a:graphic>
      </p:graphicFrame>
      <p:pic>
        <p:nvPicPr>
          <p:cNvPr id="7" name="Imagen 17">
            <a:extLst>
              <a:ext uri="{FF2B5EF4-FFF2-40B4-BE49-F238E27FC236}">
                <a16:creationId xmlns:a16="http://schemas.microsoft.com/office/drawing/2014/main" id="{A113FF26-93D8-A774-3B54-FB11735F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9181"/>
            <a:ext cx="1534664" cy="7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D2255F-BB96-426B-BF2A-B324065D9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62" y="1778675"/>
            <a:ext cx="1889038" cy="4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99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E3D0D-AA82-3D89-4532-9071B278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35" y="293458"/>
            <a:ext cx="3366770" cy="553998"/>
          </a:xfrm>
        </p:spPr>
        <p:txBody>
          <a:bodyPr/>
          <a:lstStyle/>
          <a:p>
            <a:r>
              <a:rPr lang="es-ES" sz="1800" dirty="0"/>
              <a:t>VIGILANCIA DE UN EXAMEN CON ADAPTACIÓN</a:t>
            </a:r>
            <a:endParaRPr lang="fr-FR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7837C-86C4-A4B5-2C29-6F2A3ED85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514600"/>
            <a:ext cx="6019800" cy="1477328"/>
          </a:xfrm>
        </p:spPr>
        <p:txBody>
          <a:bodyPr/>
          <a:lstStyle/>
          <a:p>
            <a:r>
              <a:rPr lang="es-ES" sz="2400" b="1" dirty="0">
                <a:latin typeface="Raleway Light" panose="020B0403030101060003" pitchFamily="34" charset="0"/>
              </a:rPr>
              <a:t>Se necesita un aula distinta para las pruebas colectivas con adaptación.</a:t>
            </a:r>
            <a:br>
              <a:rPr lang="es-ES" sz="2400" b="1" dirty="0">
                <a:latin typeface="Raleway Light" panose="020B0403030101060003" pitchFamily="34" charset="0"/>
              </a:rPr>
            </a:br>
            <a:br>
              <a:rPr lang="es-ES" sz="2400" b="1" dirty="0">
                <a:latin typeface="Raleway Light" panose="020B0403030101060003" pitchFamily="34" charset="0"/>
              </a:rPr>
            </a:br>
            <a:r>
              <a:rPr lang="es-ES" sz="2400" b="1" dirty="0">
                <a:latin typeface="Raleway Light" panose="020B0403030101060003" pitchFamily="34" charset="0"/>
              </a:rPr>
              <a:t>Por lo tanto, se necesita a un vigilante más.</a:t>
            </a:r>
            <a:endParaRPr lang="fr-FR" sz="2400" b="1" dirty="0"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8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339A6-FC8A-F513-389C-B490F766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35" y="293458"/>
            <a:ext cx="3366770" cy="307777"/>
          </a:xfrm>
        </p:spPr>
        <p:txBody>
          <a:bodyPr/>
          <a:lstStyle/>
          <a:p>
            <a:r>
              <a:rPr lang="es-ES" sz="2000" dirty="0">
                <a:latin typeface="Raleway Light" panose="020B0403030101060003" pitchFamily="34" charset="0"/>
              </a:rPr>
              <a:t>EL FRAUDE</a:t>
            </a:r>
            <a:endParaRPr lang="fr-FR" sz="2000" dirty="0">
              <a:latin typeface="Raleway Light" panose="020B0403030101060003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C2E308-1A28-0810-50C5-2768B9A10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29F5AB-ADCB-F4D8-2FB3-AE18209F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899"/>
            <a:ext cx="9144000" cy="52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2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316730" cy="6858000"/>
            <a:chOff x="0" y="0"/>
            <a:chExt cx="431673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316730" cy="6858000"/>
            </a:xfrm>
            <a:custGeom>
              <a:avLst/>
              <a:gdLst/>
              <a:ahLst/>
              <a:cxnLst/>
              <a:rect l="l" t="t" r="r" b="b"/>
              <a:pathLst>
                <a:path w="4316730" h="6858000">
                  <a:moveTo>
                    <a:pt x="4316699" y="6857828"/>
                  </a:moveTo>
                  <a:lnTo>
                    <a:pt x="0" y="6857828"/>
                  </a:lnTo>
                  <a:lnTo>
                    <a:pt x="0" y="0"/>
                  </a:lnTo>
                  <a:lnTo>
                    <a:pt x="4316699" y="0"/>
                  </a:lnTo>
                  <a:lnTo>
                    <a:pt x="4316699" y="6857828"/>
                  </a:lnTo>
                  <a:close/>
                </a:path>
              </a:pathLst>
            </a:custGeom>
            <a:solidFill>
              <a:srgbClr val="284F7D"/>
            </a:solidFill>
          </p:spPr>
          <p:txBody>
            <a:bodyPr wrap="square" lIns="0" tIns="0" rIns="0" bIns="0" rtlCol="0"/>
            <a:lstStyle/>
            <a:p>
              <a:endParaRPr>
                <a:latin typeface="Raleway Light" panose="020B0403030101060003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75425" y="507987"/>
              <a:ext cx="142875" cy="184150"/>
            </a:xfrm>
            <a:custGeom>
              <a:avLst/>
              <a:gdLst/>
              <a:ahLst/>
              <a:cxnLst/>
              <a:rect l="l" t="t" r="r" b="b"/>
              <a:pathLst>
                <a:path w="142875" h="184150">
                  <a:moveTo>
                    <a:pt x="142799" y="183595"/>
                  </a:moveTo>
                  <a:lnTo>
                    <a:pt x="0" y="183595"/>
                  </a:lnTo>
                  <a:lnTo>
                    <a:pt x="0" y="0"/>
                  </a:lnTo>
                  <a:lnTo>
                    <a:pt x="142799" y="0"/>
                  </a:lnTo>
                  <a:lnTo>
                    <a:pt x="142799" y="183595"/>
                  </a:lnTo>
                  <a:close/>
                </a:path>
              </a:pathLst>
            </a:custGeom>
            <a:solidFill>
              <a:srgbClr val="92C1E7"/>
            </a:solidFill>
          </p:spPr>
          <p:txBody>
            <a:bodyPr wrap="square" lIns="0" tIns="0" rIns="0" bIns="0" rtlCol="0"/>
            <a:lstStyle/>
            <a:p>
              <a:endParaRPr>
                <a:latin typeface="Raleway Light" panose="020B0403030101060003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732624" y="507987"/>
              <a:ext cx="285750" cy="367665"/>
            </a:xfrm>
            <a:custGeom>
              <a:avLst/>
              <a:gdLst/>
              <a:ahLst/>
              <a:cxnLst/>
              <a:rect l="l" t="t" r="r" b="b"/>
              <a:pathLst>
                <a:path w="285750" h="367665">
                  <a:moveTo>
                    <a:pt x="142799" y="0"/>
                  </a:moveTo>
                  <a:lnTo>
                    <a:pt x="285599" y="0"/>
                  </a:lnTo>
                  <a:lnTo>
                    <a:pt x="285599" y="183595"/>
                  </a:lnTo>
                  <a:lnTo>
                    <a:pt x="142799" y="183595"/>
                  </a:lnTo>
                  <a:lnTo>
                    <a:pt x="142799" y="0"/>
                  </a:lnTo>
                  <a:close/>
                </a:path>
                <a:path w="285750" h="367665">
                  <a:moveTo>
                    <a:pt x="0" y="183595"/>
                  </a:moveTo>
                  <a:lnTo>
                    <a:pt x="142799" y="183595"/>
                  </a:lnTo>
                  <a:lnTo>
                    <a:pt x="142799" y="367190"/>
                  </a:lnTo>
                  <a:lnTo>
                    <a:pt x="0" y="367190"/>
                  </a:lnTo>
                  <a:lnTo>
                    <a:pt x="0" y="183595"/>
                  </a:lnTo>
                  <a:close/>
                </a:path>
              </a:pathLst>
            </a:custGeom>
            <a:ln w="9524">
              <a:solidFill>
                <a:srgbClr val="92C1E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aleway Light" panose="020B0403030101060003" pitchFamily="34" charset="0"/>
              </a:endParaRPr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1312" y="6127917"/>
          <a:ext cx="1354454" cy="18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C1E7"/>
                      </a:solidFill>
                      <a:prstDash val="solid"/>
                    </a:lnL>
                    <a:lnR w="9525">
                      <a:solidFill>
                        <a:srgbClr val="92C1E7"/>
                      </a:solidFill>
                      <a:prstDash val="solid"/>
                    </a:lnR>
                    <a:lnT w="9525">
                      <a:solidFill>
                        <a:srgbClr val="92C1E7"/>
                      </a:solidFill>
                      <a:prstDash val="solid"/>
                    </a:lnT>
                    <a:lnB w="9525">
                      <a:solidFill>
                        <a:srgbClr val="92C1E7"/>
                      </a:solidFill>
                      <a:prstDash val="solid"/>
                    </a:lnB>
                    <a:solidFill>
                      <a:srgbClr val="284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97350" y="573240"/>
            <a:ext cx="3401060" cy="728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3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2300" b="1" spc="-204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300" b="1" spc="-11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300" b="1" spc="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esponsable</a:t>
            </a:r>
            <a:r>
              <a:rPr sz="2300" b="1" spc="-1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300" b="1" spc="8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2300" b="1" spc="-204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3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DELF  </a:t>
            </a:r>
            <a:r>
              <a:rPr sz="2300" b="1" spc="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2300" b="1" spc="-15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300" b="1" spc="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2300" b="1" spc="-15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300" b="1" spc="-11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endParaRPr sz="23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350" y="1632039"/>
            <a:ext cx="34321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Figu</a:t>
            </a:r>
            <a:r>
              <a:rPr sz="2000" b="1" spc="1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2000" b="1" spc="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2000" b="1" spc="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000" b="1" spc="-5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2000" b="1" spc="-6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al</a:t>
            </a:r>
            <a:r>
              <a:rPr sz="2000" b="1" spc="-1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5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la  </a:t>
            </a:r>
            <a:r>
              <a:rPr sz="2000" b="1" spc="-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2000" b="1" spc="-1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ganización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2000" b="1" spc="-1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sz="2000" b="1" spc="-17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su  </a:t>
            </a:r>
            <a:r>
              <a:rPr sz="2000" b="1" spc="-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I.E.S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350" y="2898864"/>
            <a:ext cx="3355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I</a:t>
            </a:r>
            <a:r>
              <a:rPr sz="2000" b="1" spc="1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2000" b="1" spc="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erloc</a:t>
            </a:r>
            <a:r>
              <a:rPr sz="2000" b="1" spc="4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u</a:t>
            </a:r>
            <a:r>
              <a:rPr sz="2000" b="1" spc="-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or</a:t>
            </a:r>
            <a:r>
              <a:rPr sz="2000" b="1" spc="-1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imp</a:t>
            </a:r>
            <a:r>
              <a:rPr sz="2000" b="1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escindible  </a:t>
            </a:r>
            <a:r>
              <a:rPr sz="2000" b="1" spc="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2000" b="1" spc="-1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2000" b="1" spc="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2000" b="1" spc="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000" b="1" spc="-5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2000" b="1" spc="-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b="1" spc="-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2000" b="1" spc="-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x</a:t>
            </a:r>
            <a:r>
              <a:rPr sz="2000" b="1" spc="7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amen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350" y="4118064"/>
            <a:ext cx="3203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1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2000" b="1" spc="-1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encarga</a:t>
            </a:r>
            <a:r>
              <a:rPr sz="2000" b="1" spc="-1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b="1" spc="-1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2000" b="1" spc="-1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correcta </a:t>
            </a:r>
            <a:r>
              <a:rPr sz="2000" b="1" spc="-5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realización</a:t>
            </a:r>
            <a:r>
              <a:rPr sz="2000" b="1" spc="-1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b="1" spc="-14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2000" b="1" spc="-1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pruebas </a:t>
            </a:r>
            <a:r>
              <a:rPr sz="2000" b="1" spc="-5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2000" b="1" spc="-13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su</a:t>
            </a:r>
            <a:r>
              <a:rPr sz="2000" b="1" spc="-130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-95" dirty="0">
                <a:solidFill>
                  <a:srgbClr val="FFFFFF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3300" y="100049"/>
            <a:ext cx="4700905" cy="6657975"/>
          </a:xfrm>
          <a:custGeom>
            <a:avLst/>
            <a:gdLst/>
            <a:ahLst/>
            <a:cxnLst/>
            <a:rect l="l" t="t" r="r" b="b"/>
            <a:pathLst>
              <a:path w="4700905" h="6657975">
                <a:moveTo>
                  <a:pt x="0" y="0"/>
                </a:moveTo>
                <a:lnTo>
                  <a:pt x="4700699" y="0"/>
                </a:lnTo>
                <a:lnTo>
                  <a:pt x="4700699" y="6657899"/>
                </a:lnTo>
                <a:lnTo>
                  <a:pt x="0" y="66578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1B4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16325" y="103859"/>
            <a:ext cx="4552315" cy="65385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700" b="1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b="1" spc="-1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2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M</a:t>
            </a:r>
            <a:r>
              <a:rPr sz="1700" b="1" spc="-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b="1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TRÍCULA</a:t>
            </a:r>
            <a:r>
              <a:rPr sz="1700" b="1" spc="-2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b="1" spc="-1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PREVIA</a:t>
            </a:r>
            <a:r>
              <a:rPr sz="1700" b="1" spc="-1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b="1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b="1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GANIZ</a:t>
            </a:r>
            <a:r>
              <a:rPr sz="1700" b="1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b="1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CIÓN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697865" indent="54610">
              <a:lnSpc>
                <a:spcPct val="105000"/>
              </a:lnSpc>
              <a:buAutoNum type="arabicPlain"/>
              <a:tabLst>
                <a:tab pos="304165" algn="l"/>
              </a:tabLst>
            </a:pPr>
            <a:r>
              <a:rPr lang="es-ES" sz="1700" spc="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Entra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ﬂedﬂad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candidatos</a:t>
            </a:r>
            <a:r>
              <a:rPr sz="1700" spc="3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 </a:t>
            </a:r>
            <a:r>
              <a:rPr sz="1700" spc="-5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conﬁrma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matrículas.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382270" indent="54610">
              <a:lnSpc>
                <a:spcPct val="105000"/>
              </a:lnSpc>
              <a:buAutoNum type="arabicPlain"/>
              <a:tabLst>
                <a:tab pos="327025" algn="l"/>
              </a:tabLst>
            </a:pPr>
            <a:r>
              <a:rPr lang="es-ES" sz="1700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5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Conviene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fechas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pruebas </a:t>
            </a:r>
            <a:r>
              <a:rPr sz="1700" spc="-5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spc="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ales</a:t>
            </a:r>
            <a:r>
              <a:rPr sz="1700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700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omunica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i</a:t>
            </a:r>
            <a:r>
              <a:rPr sz="1700" spc="-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1700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-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esados.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328930" indent="54610">
              <a:lnSpc>
                <a:spcPct val="105000"/>
              </a:lnSpc>
              <a:buAutoNum type="arabicPlain"/>
              <a:tabLst>
                <a:tab pos="329565" algn="l"/>
              </a:tabLst>
            </a:pPr>
            <a:r>
              <a:rPr lang="es-ES" sz="1700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5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Recepciona</a:t>
            </a:r>
            <a:r>
              <a:rPr sz="1700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 </a:t>
            </a:r>
            <a:r>
              <a:rPr sz="1700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custodia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exámenes 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escritos:</a:t>
            </a:r>
            <a:r>
              <a:rPr sz="1700"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son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estrictamente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conﬁdenciales.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DURANTE</a:t>
            </a:r>
            <a:r>
              <a:rPr sz="1700" b="1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b="1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PRUEBAS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118110" indent="54610">
              <a:lnSpc>
                <a:spcPct val="105000"/>
              </a:lnSpc>
              <a:buAutoNum type="arabicPlain"/>
              <a:tabLst>
                <a:tab pos="304165" algn="l"/>
              </a:tabLst>
            </a:pPr>
            <a:r>
              <a:rPr lang="es-ES" sz="1700" spc="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asegura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que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“consignes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surveillance”</a:t>
            </a:r>
            <a:r>
              <a:rPr sz="1700" spc="-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aplican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que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horarios</a:t>
            </a:r>
            <a:r>
              <a:rPr sz="1700" spc="-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 </a:t>
            </a:r>
            <a:r>
              <a:rPr sz="1700" spc="-4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respetan.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152400">
              <a:lnSpc>
                <a:spcPct val="105000"/>
              </a:lnSpc>
              <a:buAutoNum type="arabicPlain"/>
              <a:tabLst>
                <a:tab pos="271780" algn="l"/>
              </a:tabLst>
            </a:pPr>
            <a:r>
              <a:rPr lang="es-ES" sz="1700" spc="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asegura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que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conﬁdencialidad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spc="-4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exámenes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respeta.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313690">
              <a:lnSpc>
                <a:spcPct val="105000"/>
              </a:lnSpc>
              <a:buAutoNum type="arabicPlain"/>
              <a:tabLst>
                <a:tab pos="271780" algn="l"/>
              </a:tabLst>
            </a:pPr>
            <a:r>
              <a:rPr lang="es-ES"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8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Cuelga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listas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tribunales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 </a:t>
            </a:r>
            <a:r>
              <a:rPr sz="1700" spc="-5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aulas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disponibles.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17145">
              <a:lnSpc>
                <a:spcPct val="105000"/>
              </a:lnSpc>
              <a:buAutoNum type="arabicPlain"/>
              <a:tabLst>
                <a:tab pos="267970" algn="l"/>
              </a:tabLst>
            </a:pPr>
            <a:r>
              <a:rPr lang="es-ES" sz="1700" spc="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11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Acoge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candidatos</a:t>
            </a:r>
            <a:r>
              <a:rPr sz="1700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700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profesores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 </a:t>
            </a:r>
            <a:r>
              <a:rPr sz="1700" spc="-5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otros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I.E.S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700" b="1"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DESPUÉS</a:t>
            </a:r>
            <a:r>
              <a:rPr sz="1700" b="1" spc="-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b="1" spc="-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700" b="1" spc="-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PRUEBAS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430530">
              <a:lnSpc>
                <a:spcPct val="105000"/>
              </a:lnSpc>
              <a:buAutoNum type="arabicPlain"/>
              <a:tabLst>
                <a:tab pos="249554" algn="l"/>
              </a:tabLst>
            </a:pPr>
            <a:r>
              <a:rPr lang="es-ES" sz="1700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3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Entrega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exámenes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empresa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spc="-5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recogida </a:t>
            </a:r>
            <a:r>
              <a:rPr sz="1700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 </a:t>
            </a:r>
            <a:r>
              <a:rPr sz="1700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bien a </a:t>
            </a:r>
            <a:r>
              <a:rPr sz="1700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un </a:t>
            </a:r>
            <a:r>
              <a:rPr sz="1700" spc="-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examinador, </a:t>
            </a:r>
            <a:r>
              <a:rPr sz="1700"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previo </a:t>
            </a:r>
            <a:r>
              <a:rPr sz="1700" spc="-5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acue</a:t>
            </a:r>
            <a:r>
              <a:rPr sz="1700" spc="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1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do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1700" spc="-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700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1700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700" spc="-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700"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1700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x</a:t>
            </a:r>
            <a:r>
              <a:rPr sz="17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amen.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  <a:p>
            <a:pPr marL="12700" marR="5080">
              <a:lnSpc>
                <a:spcPct val="105000"/>
              </a:lnSpc>
              <a:buAutoNum type="arabicPlain"/>
              <a:tabLst>
                <a:tab pos="271780" algn="l"/>
              </a:tabLst>
            </a:pPr>
            <a:r>
              <a:rPr lang="es-ES" sz="1700"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z="1700" spc="5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Recibe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resultados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700" spc="-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candidatos</a:t>
            </a:r>
            <a:r>
              <a:rPr sz="1700" spc="-1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1700" spc="-4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su</a:t>
            </a:r>
            <a:r>
              <a:rPr sz="1700" spc="-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FEE64C-4445-7CE4-C15D-837A5352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0" y="5723854"/>
            <a:ext cx="3269263" cy="7392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9555E-AF63-2490-D26B-978144712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2743200"/>
            <a:ext cx="5867400" cy="914400"/>
          </a:xfrm>
        </p:spPr>
        <p:txBody>
          <a:bodyPr/>
          <a:lstStyle/>
          <a:p>
            <a:r>
              <a:rPr lang="es-ES" dirty="0"/>
              <a:t>LAS PRUEBAS ORALES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61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828800"/>
            <a:ext cx="7477125" cy="412670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6715" marR="5080" indent="-374650">
              <a:lnSpc>
                <a:spcPts val="2250"/>
              </a:lnSpc>
              <a:spcBef>
                <a:spcPts val="200"/>
              </a:spcBef>
              <a:buFont typeface="Microsoft Sans Serif"/>
              <a:buChar char="●"/>
              <a:tabLst>
                <a:tab pos="386715" algn="l"/>
                <a:tab pos="387350" algn="l"/>
              </a:tabLst>
            </a:pPr>
            <a:r>
              <a:rPr lang="es-ES"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</a:t>
            </a:r>
            <a:r>
              <a:rPr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lang="es-ES"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70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pruebas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orales </a:t>
            </a:r>
            <a:r>
              <a:rPr sz="1900" spc="1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z="19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desarrollan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generalmente</a:t>
            </a:r>
            <a:r>
              <a:rPr sz="19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entre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1</a:t>
            </a:r>
            <a:r>
              <a:rPr lang="es-ES"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6</a:t>
            </a:r>
            <a:r>
              <a:rPr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:</a:t>
            </a:r>
            <a:r>
              <a:rPr lang="es-ES"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0</a:t>
            </a:r>
            <a:r>
              <a:rPr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0/</a:t>
            </a:r>
            <a:r>
              <a:rPr lang="es-ES"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19</a:t>
            </a:r>
            <a:r>
              <a:rPr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:</a:t>
            </a:r>
            <a:r>
              <a:rPr lang="es-ES"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3</a:t>
            </a:r>
            <a:r>
              <a:rPr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0</a:t>
            </a:r>
            <a:r>
              <a:rPr lang="es-ES" sz="19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, pueden ser por la mañana también.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  <a:p>
            <a:pPr marL="386715" indent="-374650">
              <a:lnSpc>
                <a:spcPts val="2165"/>
              </a:lnSpc>
              <a:buFont typeface="Microsoft Sans Serif"/>
              <a:buChar char="●"/>
              <a:tabLst>
                <a:tab pos="386715" algn="l"/>
                <a:tab pos="387350" algn="l"/>
              </a:tabLst>
            </a:pPr>
            <a:r>
              <a:rPr sz="1900" spc="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candidatos</a:t>
            </a:r>
            <a:r>
              <a:rPr sz="19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deben</a:t>
            </a:r>
            <a:r>
              <a:rPr sz="19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presentar</a:t>
            </a:r>
            <a:r>
              <a:rPr sz="1900" spc="-1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114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su</a:t>
            </a:r>
            <a:r>
              <a:rPr sz="19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1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DNI</a:t>
            </a:r>
            <a:r>
              <a:rPr sz="19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al</a:t>
            </a:r>
            <a:r>
              <a:rPr sz="1900" spc="-1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tribunal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  <a:p>
            <a:pPr marL="386715" marR="332740" indent="-374650">
              <a:lnSpc>
                <a:spcPts val="2250"/>
              </a:lnSpc>
              <a:spcBef>
                <a:spcPts val="85"/>
              </a:spcBef>
              <a:buFont typeface="Microsoft Sans Serif"/>
              <a:buChar char="●"/>
              <a:tabLst>
                <a:tab pos="386715" algn="l"/>
                <a:tab pos="387350" algn="l"/>
              </a:tabLst>
            </a:pPr>
            <a:r>
              <a:rPr sz="1900" spc="1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</a:t>
            </a:r>
            <a:r>
              <a:rPr sz="1900" spc="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os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candid</a:t>
            </a:r>
            <a:r>
              <a:rPr sz="1900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900" spc="-1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900" spc="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os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al</a:t>
            </a:r>
            <a:r>
              <a:rPr sz="1900" spc="-1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900" spc="1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sz="1900" spc="-1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B2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ne</a:t>
            </a:r>
            <a:r>
              <a:rPr sz="19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900" spc="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esitan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aula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  </a:t>
            </a:r>
            <a:r>
              <a:rPr sz="1900" spc="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preparación,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tranquila</a:t>
            </a:r>
            <a:r>
              <a:rPr sz="1900" spc="-1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1900" spc="-1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u="sng" spc="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cerca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7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aulas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70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15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tribunales</a:t>
            </a:r>
            <a:r>
              <a:rPr lang="es-ES" sz="1900" spc="-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y vigilada.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  <a:p>
            <a:pPr marL="386715" indent="-374650">
              <a:lnSpc>
                <a:spcPts val="2165"/>
              </a:lnSpc>
              <a:buFont typeface="Microsoft Sans Serif"/>
              <a:buChar char="●"/>
              <a:tabLst>
                <a:tab pos="386715" algn="l"/>
                <a:tab pos="387350" algn="l"/>
              </a:tabLst>
            </a:pPr>
            <a:r>
              <a:rPr sz="1900" spc="1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</a:t>
            </a:r>
            <a:r>
              <a:rPr sz="1900" spc="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os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candid</a:t>
            </a:r>
            <a:r>
              <a:rPr sz="1900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900" spc="-1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1900" spc="1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1900" spc="-1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1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sz="1900" spc="-1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900" spc="-130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A2</a:t>
            </a:r>
            <a:r>
              <a:rPr lang="es-ES" sz="1900" spc="-1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 y </a:t>
            </a:r>
            <a:r>
              <a:rPr sz="1900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B1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no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ne</a:t>
            </a:r>
            <a:r>
              <a:rPr sz="19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1900" spc="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esitan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aula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</a:t>
            </a:r>
            <a:r>
              <a:rPr sz="1900" spc="-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900" spc="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epa</a:t>
            </a:r>
            <a:r>
              <a:rPr sz="1900" spc="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1900" spc="-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ación.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  <a:p>
            <a:pPr marL="386715" marR="75565" indent="-374650">
              <a:lnSpc>
                <a:spcPts val="2250"/>
              </a:lnSpc>
              <a:spcBef>
                <a:spcPts val="85"/>
              </a:spcBef>
              <a:buFont typeface="Microsoft Sans Serif"/>
              <a:buChar char="●"/>
              <a:tabLst>
                <a:tab pos="386715" algn="l"/>
                <a:tab pos="387350" algn="l"/>
              </a:tabLst>
            </a:pPr>
            <a:r>
              <a:rPr sz="1900" spc="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Hay</a:t>
            </a:r>
            <a:r>
              <a:rPr sz="1900" spc="-14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que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entregar</a:t>
            </a:r>
            <a:r>
              <a:rPr sz="1900" spc="-13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un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folio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3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19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cada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3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candidato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para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la</a:t>
            </a:r>
            <a:r>
              <a:rPr sz="19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preparación </a:t>
            </a:r>
            <a:r>
              <a:rPr sz="1900" spc="-5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1900" spc="-1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900" spc="6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examen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  <a:p>
            <a:pPr marL="386715" marR="607695" indent="-374650">
              <a:lnSpc>
                <a:spcPts val="2250"/>
              </a:lnSpc>
              <a:buFont typeface="Microsoft Sans Serif"/>
              <a:buChar char="●"/>
              <a:tabLst>
                <a:tab pos="386715" algn="l"/>
                <a:tab pos="387350" algn="l"/>
              </a:tabLst>
            </a:pPr>
            <a:r>
              <a:rPr lang="es-ES" sz="19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 candidatos esperan delante de la puerta de su tribunal de uno en uno.</a:t>
            </a:r>
          </a:p>
          <a:p>
            <a:pPr marL="386715" marR="607695" indent="-374650">
              <a:lnSpc>
                <a:spcPts val="2250"/>
              </a:lnSpc>
              <a:buFont typeface="Microsoft Sans Serif"/>
              <a:buChar char="●"/>
              <a:tabLst>
                <a:tab pos="386715" algn="l"/>
                <a:tab pos="387350" algn="l"/>
              </a:tabLst>
            </a:pPr>
            <a:r>
              <a:rPr lang="es-ES" sz="19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Se le llama a su hora.</a:t>
            </a:r>
            <a:br>
              <a:rPr lang="es-ES" sz="19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</a:br>
            <a:r>
              <a:rPr sz="1900" spc="-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.</a:t>
            </a:r>
            <a:endParaRPr sz="19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8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65" dirty="0">
                <a:latin typeface="Raleway Light" panose="020B0403030101060003" pitchFamily="34" charset="0"/>
              </a:rPr>
              <a:t>El</a:t>
            </a:r>
            <a:r>
              <a:rPr sz="2500" spc="-220" dirty="0">
                <a:latin typeface="Raleway Light" panose="020B0403030101060003" pitchFamily="34" charset="0"/>
              </a:rPr>
              <a:t> </a:t>
            </a:r>
            <a:r>
              <a:rPr sz="2500" spc="50" dirty="0">
                <a:latin typeface="Raleway Light" panose="020B0403030101060003" pitchFamily="34" charset="0"/>
              </a:rPr>
              <a:t>día</a:t>
            </a:r>
            <a:r>
              <a:rPr sz="2500" spc="-155" dirty="0">
                <a:latin typeface="Raleway Light" panose="020B0403030101060003" pitchFamily="34" charset="0"/>
              </a:rPr>
              <a:t> </a:t>
            </a:r>
            <a:r>
              <a:rPr sz="2500" spc="90" dirty="0">
                <a:latin typeface="Raleway Light" panose="020B0403030101060003" pitchFamily="34" charset="0"/>
              </a:rPr>
              <a:t>del</a:t>
            </a:r>
            <a:r>
              <a:rPr sz="2500" spc="-220" dirty="0">
                <a:latin typeface="Raleway Light" panose="020B0403030101060003" pitchFamily="34" charset="0"/>
              </a:rPr>
              <a:t> </a:t>
            </a:r>
            <a:r>
              <a:rPr sz="2500" spc="-5" dirty="0">
                <a:latin typeface="Raleway Light" panose="020B0403030101060003" pitchFamily="34" charset="0"/>
              </a:rPr>
              <a:t>o</a:t>
            </a:r>
            <a:r>
              <a:rPr sz="2500" spc="-15" dirty="0">
                <a:latin typeface="Raleway Light" panose="020B0403030101060003" pitchFamily="34" charset="0"/>
              </a:rPr>
              <a:t>r</a:t>
            </a:r>
            <a:r>
              <a:rPr sz="2500" spc="75" dirty="0">
                <a:latin typeface="Raleway Light" panose="020B0403030101060003" pitchFamily="34" charset="0"/>
              </a:rPr>
              <a:t>al</a:t>
            </a:r>
            <a:endParaRPr sz="2500" dirty="0">
              <a:latin typeface="Raleway Light" panose="020B0403030101060003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143000"/>
            <a:ext cx="7772400" cy="1690205"/>
          </a:xfrm>
          <a:prstGeom prst="rect">
            <a:avLst/>
          </a:prstGeom>
          <a:ln w="28574">
            <a:solidFill>
              <a:srgbClr val="1B4587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85725" marR="1156970">
              <a:lnSpc>
                <a:spcPct val="100000"/>
              </a:lnSpc>
              <a:spcBef>
                <a:spcPts val="219"/>
              </a:spcBef>
            </a:pPr>
            <a:r>
              <a:rPr b="1" spc="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Las</a:t>
            </a:r>
            <a:r>
              <a:rPr b="1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fechas</a:t>
            </a:r>
            <a:r>
              <a:rPr b="1" spc="-1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b="1" spc="-1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b="1" spc="-1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número</a:t>
            </a:r>
            <a:r>
              <a:rPr b="1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b="1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aulas</a:t>
            </a:r>
            <a:r>
              <a:rPr b="1" spc="-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deﬁnen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marzo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 </a:t>
            </a:r>
            <a:r>
              <a:rPr spc="-5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principios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abril</a:t>
            </a:r>
            <a:r>
              <a:rPr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con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Ce</a:t>
            </a:r>
            <a:r>
              <a:rPr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pc="-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pc="-1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pc="114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x</a:t>
            </a:r>
            <a:r>
              <a:rPr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amen.</a:t>
            </a:r>
            <a:endParaRPr dirty="0">
              <a:latin typeface="Raleway Light" panose="020B0403030101060003" pitchFamily="34" charset="0"/>
              <a:cs typeface="Trebuchet MS"/>
            </a:endParaRPr>
          </a:p>
          <a:p>
            <a:pPr marL="85725" marR="916305">
              <a:lnSpc>
                <a:spcPct val="100000"/>
              </a:lnSpc>
            </a:pPr>
            <a:r>
              <a:rPr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I.E.S.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omunica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</a:t>
            </a:r>
            <a:r>
              <a:rPr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pc="-1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pc="1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os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su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ho</a:t>
            </a:r>
            <a:r>
              <a:rPr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ario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individual</a:t>
            </a:r>
            <a:r>
              <a:rPr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 </a:t>
            </a:r>
            <a:r>
              <a:rPr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producción</a:t>
            </a:r>
            <a:r>
              <a:rPr spc="-1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oral.</a:t>
            </a:r>
            <a:endParaRPr dirty="0">
              <a:latin typeface="Raleway Light" panose="020B0403030101060003" pitchFamily="34" charset="0"/>
              <a:cs typeface="Trebuchet MS"/>
            </a:endParaRPr>
          </a:p>
          <a:p>
            <a:pPr marL="85725">
              <a:lnSpc>
                <a:spcPct val="100000"/>
              </a:lnSpc>
            </a:pPr>
            <a:r>
              <a:rPr spc="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pc="-1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horarios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suelen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ser</a:t>
            </a:r>
            <a:r>
              <a:rPr spc="-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16:00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19:30</a:t>
            </a:r>
            <a:r>
              <a:rPr lang="es-ES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, también pueden ser en horario de mañana.</a:t>
            </a:r>
            <a:endParaRPr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7050" y="396262"/>
            <a:ext cx="28975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10" dirty="0">
                <a:latin typeface="Raleway Light" panose="020B0403030101060003" pitchFamily="34" charset="0"/>
              </a:rPr>
              <a:t>Las</a:t>
            </a:r>
            <a:r>
              <a:rPr sz="2500" spc="-185" dirty="0">
                <a:latin typeface="Raleway Light" panose="020B0403030101060003" pitchFamily="34" charset="0"/>
              </a:rPr>
              <a:t> </a:t>
            </a:r>
            <a:r>
              <a:rPr sz="2500" spc="75" dirty="0">
                <a:latin typeface="Raleway Light" panose="020B0403030101060003" pitchFamily="34" charset="0"/>
              </a:rPr>
              <a:t>pruebas</a:t>
            </a:r>
            <a:r>
              <a:rPr sz="2500" spc="-180" dirty="0">
                <a:latin typeface="Raleway Light" panose="020B0403030101060003" pitchFamily="34" charset="0"/>
              </a:rPr>
              <a:t> </a:t>
            </a:r>
            <a:r>
              <a:rPr sz="2500" spc="60" dirty="0">
                <a:latin typeface="Raleway Light" panose="020B0403030101060003" pitchFamily="34" charset="0"/>
              </a:rPr>
              <a:t>orales</a:t>
            </a:r>
            <a:endParaRPr sz="2500" dirty="0">
              <a:latin typeface="Raleway Light" panose="020B04030301010600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3005637"/>
            <a:ext cx="7772400" cy="2521203"/>
          </a:xfrm>
          <a:prstGeom prst="rect">
            <a:avLst/>
          </a:prstGeom>
          <a:ln w="28574">
            <a:solidFill>
              <a:srgbClr val="293E9B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b="1"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b="1" spc="-1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día</a:t>
            </a:r>
            <a:r>
              <a:rPr b="1" spc="-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b="1" spc="-18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b="1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b="1"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b="1" spc="6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al</a:t>
            </a:r>
            <a:endParaRPr dirty="0">
              <a:latin typeface="Raleway Light" panose="020B0403030101060003" pitchFamily="34" charset="0"/>
              <a:cs typeface="Trebuchet MS"/>
            </a:endParaRPr>
          </a:p>
          <a:p>
            <a:pPr marL="85725" marR="247650">
              <a:lnSpc>
                <a:spcPct val="100000"/>
              </a:lnSpc>
            </a:pPr>
            <a:r>
              <a:rPr lang="es-ES"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</a:t>
            </a:r>
            <a:r>
              <a:rPr spc="-1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listado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candidato</a:t>
            </a:r>
            <a:r>
              <a:rPr lang="es-ES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s/tas de cada tribunal está colgado en la puerta del aula del correspondiente tribunal</a:t>
            </a:r>
            <a:r>
              <a:rPr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r>
              <a:rPr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listados</a:t>
            </a:r>
            <a:r>
              <a:rPr spc="-1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van </a:t>
            </a:r>
            <a:r>
              <a:rPr spc="-58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por</a:t>
            </a:r>
            <a:r>
              <a:rPr spc="-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tribunal</a:t>
            </a:r>
            <a:r>
              <a:rPr spc="3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pc="-1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pc="7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van </a:t>
            </a:r>
            <a:r>
              <a:rPr spc="4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numerados</a:t>
            </a:r>
            <a:r>
              <a:rPr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:</a:t>
            </a:r>
            <a:r>
              <a:rPr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u="sng" spc="-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jury</a:t>
            </a:r>
            <a:r>
              <a:rPr u="sng" spc="-1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u="sng" spc="-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nº1,</a:t>
            </a:r>
            <a:r>
              <a:rPr u="sng"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u="sng" spc="-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jury</a:t>
            </a:r>
            <a:r>
              <a:rPr u="sng" spc="-1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u="sng"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nº2</a:t>
            </a:r>
            <a:r>
              <a:rPr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,</a:t>
            </a:r>
            <a:r>
              <a:rPr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20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etc....</a:t>
            </a:r>
            <a:endParaRPr dirty="0">
              <a:latin typeface="Raleway Light" panose="020B0403030101060003" pitchFamily="34" charset="0"/>
              <a:cs typeface="Trebuchet MS"/>
            </a:endParaRPr>
          </a:p>
          <a:p>
            <a:pPr marL="85725" marR="283210">
              <a:lnSpc>
                <a:spcPct val="100000"/>
              </a:lnSpc>
            </a:pPr>
            <a:r>
              <a:rPr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Cuando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llegan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x</a:t>
            </a:r>
            <a:r>
              <a:rPr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aminado</a:t>
            </a:r>
            <a:r>
              <a:rPr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pc="-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es,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u="sng"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se les enseña </a:t>
            </a:r>
            <a:r>
              <a:rPr lang="es-ES"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dónde está el aula de su tribunal y dón</a:t>
            </a:r>
            <a:r>
              <a:rPr lang="es-ES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 está el aula de preparación (</a:t>
            </a:r>
            <a:r>
              <a:rPr lang="es-ES" spc="30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B2</a:t>
            </a:r>
            <a:r>
              <a:rPr lang="es-ES"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).</a:t>
            </a:r>
            <a:endParaRPr dirty="0">
              <a:latin typeface="Raleway Light" panose="020B0403030101060003" pitchFamily="34" charset="0"/>
              <a:cs typeface="Trebuchet MS"/>
            </a:endParaRPr>
          </a:p>
          <a:p>
            <a:pPr marL="85725" marR="178435">
              <a:lnSpc>
                <a:spcPct val="100000"/>
              </a:lnSpc>
            </a:pPr>
            <a:r>
              <a:rPr spc="5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examinador</a:t>
            </a:r>
            <a:r>
              <a:rPr spc="-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sale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0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su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3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aula</a:t>
            </a:r>
            <a:r>
              <a:rPr spc="-9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2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para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llamar</a:t>
            </a:r>
            <a:r>
              <a:rPr spc="-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7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cada</a:t>
            </a:r>
            <a:r>
              <a:rPr spc="-9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pc="-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candidato</a:t>
            </a:r>
            <a:r>
              <a:rPr lang="es-ES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/</a:t>
            </a:r>
            <a:r>
              <a:rPr lang="es-ES" spc="-5" dirty="0" err="1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ta</a:t>
            </a:r>
            <a:r>
              <a:rPr lang="es-ES" spc="-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a su hora. Los candidatos/as esperan unos minutos antes delante de la puerta de su tribunal.</a:t>
            </a:r>
            <a:r>
              <a:rPr spc="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.</a:t>
            </a:r>
            <a:endParaRPr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929" y="5678129"/>
            <a:ext cx="7958455" cy="616131"/>
          </a:xfrm>
          <a:prstGeom prst="rect">
            <a:avLst/>
          </a:prstGeom>
          <a:solidFill>
            <a:srgbClr val="1B4587"/>
          </a:solidFill>
        </p:spPr>
        <p:txBody>
          <a:bodyPr vert="horz" wrap="square" lIns="0" tIns="41275" rIns="0" bIns="0" rtlCol="0">
            <a:spAutoFit/>
          </a:bodyPr>
          <a:lstStyle/>
          <a:p>
            <a:pPr marL="814069" marR="276860" indent="-545465">
              <a:lnSpc>
                <a:spcPts val="2250"/>
              </a:lnSpc>
              <a:spcBef>
                <a:spcPts val="325"/>
              </a:spcBef>
            </a:pPr>
            <a:r>
              <a:rPr b="1" spc="-1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El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profesor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6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del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9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IES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-</a:t>
            </a:r>
            <a:r>
              <a:rPr b="1" spc="-2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con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6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el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profesor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4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de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otros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9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IES</a:t>
            </a:r>
            <a:r>
              <a:rPr b="1" spc="-2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-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se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5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asegura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de </a:t>
            </a:r>
            <a:r>
              <a:rPr b="1" spc="-54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6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que</a:t>
            </a:r>
            <a:r>
              <a:rPr b="1" spc="-3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las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pruebas</a:t>
            </a:r>
            <a:r>
              <a:rPr b="1" spc="-3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orales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6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transcurren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7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en</a:t>
            </a:r>
            <a:r>
              <a:rPr b="1" spc="-3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4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calma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11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y</a:t>
            </a:r>
            <a:r>
              <a:rPr b="1" spc="-30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Raleway Light" panose="020B0403030101060003" pitchFamily="34" charset="0"/>
                <a:cs typeface="Tahoma"/>
              </a:rPr>
              <a:t>silencio.</a:t>
            </a:r>
            <a:endParaRPr dirty="0">
              <a:latin typeface="Raleway Light" panose="020B0403030101060003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CDD218-97B0-54C9-EE2F-737985277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3124200"/>
            <a:ext cx="7010400" cy="2077492"/>
          </a:xfrm>
        </p:spPr>
        <p:txBody>
          <a:bodyPr/>
          <a:lstStyle/>
          <a:p>
            <a:pPr algn="ctr"/>
            <a:r>
              <a:rPr lang="es-ES" b="1" i="0" dirty="0" err="1">
                <a:latin typeface="Raleway Light" panose="020B0403030101060003" pitchFamily="34" charset="0"/>
              </a:rPr>
              <a:t>Parcours</a:t>
            </a:r>
            <a:r>
              <a:rPr lang="es-ES" b="1" i="0" dirty="0">
                <a:latin typeface="Raleway Light" panose="020B0403030101060003" pitchFamily="34" charset="0"/>
              </a:rPr>
              <a:t> de </a:t>
            </a:r>
            <a:r>
              <a:rPr lang="es-ES" b="1" i="0" dirty="0" err="1">
                <a:latin typeface="Raleway Light" panose="020B0403030101060003" pitchFamily="34" charset="0"/>
              </a:rPr>
              <a:t>formation</a:t>
            </a:r>
            <a:r>
              <a:rPr lang="es-ES" b="1" i="0" dirty="0">
                <a:latin typeface="Raleway Light" panose="020B0403030101060003" pitchFamily="34" charset="0"/>
              </a:rPr>
              <a:t> du </a:t>
            </a:r>
            <a:r>
              <a:rPr lang="es-ES" b="1" i="0" dirty="0" err="1">
                <a:latin typeface="Raleway Light" panose="020B0403030101060003" pitchFamily="34" charset="0"/>
              </a:rPr>
              <a:t>surveillant</a:t>
            </a:r>
            <a:r>
              <a:rPr lang="es-ES" b="1" i="0" dirty="0">
                <a:latin typeface="Raleway Light" panose="020B0403030101060003" pitchFamily="34" charset="0"/>
              </a:rPr>
              <a:t> sur </a:t>
            </a:r>
            <a:r>
              <a:rPr lang="es-ES" b="1" i="0" dirty="0" err="1">
                <a:latin typeface="Raleway Light" panose="020B0403030101060003" pitchFamily="34" charset="0"/>
              </a:rPr>
              <a:t>FEI</a:t>
            </a:r>
            <a:r>
              <a:rPr lang="es-ES" b="1" i="0" dirty="0">
                <a:latin typeface="Raleway Light" panose="020B0403030101060003" pitchFamily="34" charset="0"/>
              </a:rPr>
              <a:t>+</a:t>
            </a:r>
            <a:br>
              <a:rPr lang="es-ES" dirty="0">
                <a:latin typeface="Raleway Light" panose="020B0403030101060003" pitchFamily="34" charset="0"/>
              </a:rPr>
            </a:br>
            <a:r>
              <a:rPr lang="es-ES" dirty="0" err="1">
                <a:latin typeface="Raleway Light" panose="020B0403030101060003" pitchFamily="34" charset="0"/>
              </a:rPr>
              <a:t>Certificat</a:t>
            </a:r>
            <a:r>
              <a:rPr lang="es-ES" dirty="0">
                <a:latin typeface="Raleway Light" panose="020B0403030101060003" pitchFamily="34" charset="0"/>
              </a:rPr>
              <a:t> de </a:t>
            </a:r>
            <a:r>
              <a:rPr lang="es-ES" dirty="0" err="1">
                <a:latin typeface="Raleway Light" panose="020B0403030101060003" pitchFamily="34" charset="0"/>
              </a:rPr>
              <a:t>FEI</a:t>
            </a:r>
            <a:endParaRPr lang="es-ES" dirty="0">
              <a:latin typeface="Raleway Light" panose="020B0403030101060003" pitchFamily="34" charset="0"/>
            </a:endParaRPr>
          </a:p>
          <a:p>
            <a:pPr algn="ctr"/>
            <a:endParaRPr lang="es-ES" sz="1800" dirty="0">
              <a:latin typeface="Raleway Light" panose="020B0403030101060003" pitchFamily="34" charset="0"/>
            </a:endParaRPr>
          </a:p>
          <a:p>
            <a:pPr algn="ctr"/>
            <a:r>
              <a:rPr lang="es-ES" sz="1800" dirty="0" err="1">
                <a:latin typeface="Raleway Light" panose="020B0403030101060003" pitchFamily="34" charset="0"/>
              </a:rPr>
              <a:t>Accédez</a:t>
            </a:r>
            <a:r>
              <a:rPr lang="es-ES" sz="1800" dirty="0">
                <a:latin typeface="Raleway Light" panose="020B0403030101060003" pitchFamily="34" charset="0"/>
              </a:rPr>
              <a:t> à la </a:t>
            </a:r>
            <a:r>
              <a:rPr lang="es-ES" sz="1800" dirty="0" err="1">
                <a:latin typeface="Raleway Light" panose="020B0403030101060003" pitchFamily="34" charset="0"/>
              </a:rPr>
              <a:t>formation</a:t>
            </a:r>
            <a:r>
              <a:rPr lang="es-ES" sz="1800" dirty="0">
                <a:latin typeface="Raleway Light" panose="020B0403030101060003" pitchFamily="34" charset="0"/>
              </a:rPr>
              <a:t> (</a:t>
            </a:r>
            <a:r>
              <a:rPr lang="es-ES" sz="1800" dirty="0" err="1">
                <a:latin typeface="Raleway Light" panose="020B0403030101060003" pitchFamily="34" charset="0"/>
              </a:rPr>
              <a:t>3H</a:t>
            </a:r>
            <a:r>
              <a:rPr lang="es-ES" sz="1800" dirty="0">
                <a:latin typeface="Raleway Light" panose="020B0403030101060003" pitchFamily="34" charset="0"/>
              </a:rPr>
              <a:t>):</a:t>
            </a:r>
          </a:p>
          <a:p>
            <a:pPr algn="ctr"/>
            <a:endParaRPr lang="es-ES" sz="1800" dirty="0">
              <a:latin typeface="Raleway Light" panose="020B0403030101060003" pitchFamily="34" charset="0"/>
            </a:endParaRPr>
          </a:p>
          <a:p>
            <a:pPr algn="ctr"/>
            <a:r>
              <a:rPr lang="fr-FR" dirty="0">
                <a:latin typeface="Raleway Light" panose="020B0403030101060003" pitchFamily="34" charset="0"/>
                <a:hlinkClick r:id="rId2"/>
              </a:rPr>
              <a:t>PARCOURS DU SURVEILLANT DU DELF</a:t>
            </a:r>
            <a:endParaRPr lang="es-ES" dirty="0">
              <a:latin typeface="Raleway Light" panose="020B04030301010600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B494E1-A4D8-564C-7936-CBD59E37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7139"/>
            <a:ext cx="4600083" cy="13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1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238250"/>
            <a:ext cx="8229600" cy="4705350"/>
          </a:xfrm>
          <a:custGeom>
            <a:avLst/>
            <a:gdLst/>
            <a:ahLst/>
            <a:cxnLst/>
            <a:rect l="l" t="t" r="r" b="b"/>
            <a:pathLst>
              <a:path w="8229600" h="4405630">
                <a:moveTo>
                  <a:pt x="0" y="0"/>
                </a:moveTo>
                <a:lnTo>
                  <a:pt x="8229599" y="0"/>
                </a:lnTo>
                <a:lnTo>
                  <a:pt x="8229599" y="4405199"/>
                </a:lnTo>
                <a:lnTo>
                  <a:pt x="0" y="4405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293E9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Raleway Light" panose="020B0403030101060003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067" y="1383910"/>
            <a:ext cx="7809865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Raleway Light" panose="020B0403030101060003" pitchFamily="34" charset="0"/>
              <a:cs typeface="Trebuchet MS"/>
            </a:endParaRPr>
          </a:p>
          <a:p>
            <a:pPr marL="12065" marR="5080" algn="ctr">
              <a:lnSpc>
                <a:spcPct val="100299"/>
              </a:lnSpc>
            </a:pPr>
            <a:r>
              <a:rPr lang="es-ES" sz="2500" spc="17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U</a:t>
            </a:r>
            <a:r>
              <a:rPr sz="2500" spc="17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5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4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remerciement</a:t>
            </a:r>
            <a:r>
              <a:rPr sz="25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-114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tout</a:t>
            </a:r>
            <a:r>
              <a:rPr lang="es-ES" sz="25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55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spécial</a:t>
            </a:r>
            <a:r>
              <a:rPr sz="2500" spc="-19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5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aux</a:t>
            </a:r>
            <a:r>
              <a:rPr sz="25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7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professeurs</a:t>
            </a:r>
            <a:r>
              <a:rPr sz="25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13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5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1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français </a:t>
            </a:r>
            <a:r>
              <a:rPr sz="2500" spc="-73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7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d</a:t>
            </a:r>
            <a:r>
              <a:rPr sz="2500" spc="-6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’</a:t>
            </a:r>
            <a:r>
              <a:rPr lang="es-ES" sz="2500" spc="-6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    </a:t>
            </a:r>
            <a:r>
              <a:rPr sz="2500" spc="85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Andalousie</a:t>
            </a:r>
            <a:r>
              <a:rPr sz="25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8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500" spc="-17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1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leur</a:t>
            </a:r>
            <a:r>
              <a:rPr sz="2500" spc="-17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15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engageme</a:t>
            </a:r>
            <a:r>
              <a:rPr sz="2500" spc="12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500" spc="-15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25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,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leur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travail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et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leur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passion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!</a:t>
            </a:r>
            <a:b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</a:b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C’est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eux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qui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portent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à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bout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de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bras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le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dynamisme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du DELF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dans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leur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500" spc="2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établissement</a:t>
            </a:r>
            <a:r>
              <a:rPr lang="es-ES" sz="25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.</a:t>
            </a:r>
          </a:p>
          <a:p>
            <a:pPr marL="12065" marR="5080" algn="ctr">
              <a:lnSpc>
                <a:spcPct val="100299"/>
              </a:lnSpc>
            </a:pPr>
            <a:endParaRPr lang="es-ES" sz="1200" spc="20" dirty="0">
              <a:solidFill>
                <a:srgbClr val="0B5394"/>
              </a:solidFill>
              <a:latin typeface="Raleway Light" panose="020B0403030101060003" pitchFamily="34" charset="0"/>
              <a:cs typeface="Trebuchet MS"/>
            </a:endParaRPr>
          </a:p>
          <a:p>
            <a:pPr marL="12065" marR="5080" algn="ctr">
              <a:lnSpc>
                <a:spcPct val="100299"/>
              </a:lnSpc>
            </a:pPr>
            <a:r>
              <a:rPr lang="fr-FR" sz="2000" spc="6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Merci</a:t>
            </a:r>
            <a:r>
              <a:rPr lang="fr-FR" sz="20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5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aussi aux</a:t>
            </a:r>
            <a:r>
              <a:rPr lang="fr-FR" sz="20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5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candidats</a:t>
            </a:r>
            <a:r>
              <a:rPr lang="fr-FR" sz="20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-3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et</a:t>
            </a:r>
            <a:r>
              <a:rPr lang="fr-FR" sz="20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5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aux</a:t>
            </a:r>
            <a:r>
              <a:rPr lang="fr-FR" sz="20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8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lycées</a:t>
            </a:r>
            <a:r>
              <a:rPr lang="fr-FR" sz="20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9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andalous</a:t>
            </a:r>
            <a:r>
              <a:rPr lang="fr-FR" sz="2000" spc="-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13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lang="fr-FR" sz="20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1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leur </a:t>
            </a:r>
            <a:r>
              <a:rPr lang="fr-FR" sz="2000" spc="-73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-5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intérêt</a:t>
            </a:r>
            <a:r>
              <a:rPr lang="fr-FR" sz="2000" spc="-12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8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pour</a:t>
            </a:r>
            <a:r>
              <a:rPr lang="fr-FR" sz="2000" spc="-17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le</a:t>
            </a:r>
            <a:r>
              <a:rPr lang="fr-FR" sz="20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fr-FR" sz="2000" spc="-3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français.</a:t>
            </a:r>
            <a:br>
              <a:rPr lang="fr-FR" sz="2000" spc="-3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</a:br>
            <a:endParaRPr sz="1600" dirty="0">
              <a:latin typeface="Raleway Light" panose="020B0403030101060003" pitchFamily="34" charset="0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500" spc="25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U</a:t>
            </a:r>
            <a:r>
              <a:rPr sz="2500" spc="9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5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-1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plaisir</a:t>
            </a:r>
            <a:r>
              <a:rPr sz="2500" spc="-17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13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500" spc="-12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-13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tr</a:t>
            </a:r>
            <a:r>
              <a:rPr sz="2500" spc="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2500" spc="7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v</a:t>
            </a:r>
            <a:r>
              <a:rPr sz="2500" spc="-4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ailler</a:t>
            </a:r>
            <a:r>
              <a:rPr sz="2500" spc="-17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2500" spc="6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v</a:t>
            </a:r>
            <a:r>
              <a:rPr sz="2500" spc="114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ec</a:t>
            </a:r>
            <a:r>
              <a:rPr sz="2500" spc="-185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spc="6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v</a:t>
            </a:r>
            <a:r>
              <a:rPr sz="2500" spc="40" dirty="0" err="1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ous</a:t>
            </a:r>
            <a:r>
              <a:rPr sz="2500" spc="40" dirty="0">
                <a:solidFill>
                  <a:srgbClr val="0B5394"/>
                </a:solidFill>
                <a:latin typeface="Raleway Light" panose="020B0403030101060003" pitchFamily="34" charset="0"/>
                <a:cs typeface="Trebuchet MS"/>
              </a:rPr>
              <a:t>!</a:t>
            </a:r>
            <a:endParaRPr sz="2500" dirty="0">
              <a:latin typeface="Raleway Light" panose="020B0403030101060003" pitchFamily="34" charset="0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2971077"/>
            <a:ext cx="6781800" cy="214994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1338" marR="1689735" algn="ctr">
              <a:lnSpc>
                <a:spcPts val="2870"/>
              </a:lnSpc>
              <a:spcBef>
                <a:spcPts val="204"/>
              </a:spcBef>
              <a:tabLst>
                <a:tab pos="6096000" algn="l"/>
              </a:tabLst>
            </a:pPr>
            <a:r>
              <a:rPr lang="fr-FR" sz="2400" dirty="0">
                <a:latin typeface="Raleway Light" panose="020B0403030101060003" pitchFamily="34" charset="0"/>
                <a:cs typeface="Trebuchet MS"/>
              </a:rPr>
              <a:t>           E</a:t>
            </a:r>
            <a:r>
              <a:rPr sz="2400" dirty="0" err="1">
                <a:latin typeface="Raleway Light" panose="020B0403030101060003" pitchFamily="34" charset="0"/>
                <a:cs typeface="Trebuchet MS"/>
              </a:rPr>
              <a:t>xpedido</a:t>
            </a:r>
            <a:r>
              <a:rPr lang="es-ES" sz="2400" dirty="0">
                <a:latin typeface="Raleway Light" panose="020B0403030101060003" pitchFamily="34" charset="0"/>
                <a:cs typeface="Trebuchet MS"/>
              </a:rPr>
              <a:t> </a:t>
            </a:r>
            <a:r>
              <a:rPr sz="2400" dirty="0" err="1">
                <a:latin typeface="Raleway Light" panose="020B0403030101060003" pitchFamily="34" charset="0"/>
                <a:cs typeface="Trebuchet MS"/>
              </a:rPr>
              <a:t>por</a:t>
            </a:r>
            <a:r>
              <a:rPr lang="es-ES" sz="2400" dirty="0">
                <a:latin typeface="Raleway Light" panose="020B0403030101060003" pitchFamily="34" charset="0"/>
                <a:cs typeface="Trebuchet MS"/>
              </a:rPr>
              <a:t> </a:t>
            </a:r>
            <a:r>
              <a:rPr sz="2400" dirty="0">
                <a:latin typeface="Raleway Light" panose="020B0403030101060003" pitchFamily="34" charset="0"/>
                <a:cs typeface="Trebuchet MS"/>
              </a:rPr>
              <a:t>e</a:t>
            </a:r>
            <a:r>
              <a:rPr lang="es-ES" sz="2400" dirty="0">
                <a:latin typeface="Raleway Light" panose="020B0403030101060003" pitchFamily="34" charset="0"/>
                <a:cs typeface="Trebuchet MS"/>
              </a:rPr>
              <a:t>l </a:t>
            </a:r>
            <a:r>
              <a:rPr sz="2400" dirty="0" err="1">
                <a:latin typeface="Raleway Light" panose="020B0403030101060003" pitchFamily="34" charset="0"/>
                <a:cs typeface="Trebuchet MS"/>
              </a:rPr>
              <a:t>operador</a:t>
            </a:r>
            <a:r>
              <a:rPr lang="es-ES" sz="2400" dirty="0">
                <a:latin typeface="Raleway Light" panose="020B0403030101060003" pitchFamily="34" charset="0"/>
                <a:cs typeface="Trebuchet MS"/>
              </a:rPr>
              <a:t> </a:t>
            </a:r>
          </a:p>
          <a:p>
            <a:pPr marL="541338" marR="1689735" algn="ctr">
              <a:lnSpc>
                <a:spcPts val="2870"/>
              </a:lnSpc>
              <a:spcBef>
                <a:spcPts val="204"/>
              </a:spcBef>
              <a:tabLst>
                <a:tab pos="6096000" algn="l"/>
              </a:tabLst>
            </a:pPr>
            <a:r>
              <a:rPr lang="es-ES" sz="2400" dirty="0">
                <a:latin typeface="Raleway Light" panose="020B0403030101060003" pitchFamily="34" charset="0"/>
                <a:cs typeface="Trebuchet MS"/>
              </a:rPr>
              <a:t>          </a:t>
            </a:r>
            <a:r>
              <a:rPr sz="2400" dirty="0">
                <a:latin typeface="Raleway Light" panose="020B0403030101060003" pitchFamily="34" charset="0"/>
                <a:cs typeface="Trebuchet MS"/>
              </a:rPr>
              <a:t>el Ministère de l’ Éducation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Raleway Light" panose="020B0403030101060003" pitchFamily="34" charset="0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es-ES" sz="2400" b="1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   </a:t>
            </a:r>
            <a:r>
              <a:rPr sz="2400" b="1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FRANCE </a:t>
            </a:r>
            <a:r>
              <a:rPr sz="2400" b="1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ÉDUCATION</a:t>
            </a:r>
            <a:r>
              <a:rPr sz="2400" b="1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INTERNATIONAL</a:t>
            </a:r>
            <a:endParaRPr lang="es-ES" sz="2400" b="1" dirty="0">
              <a:solidFill>
                <a:srgbClr val="1B4587"/>
              </a:solidFill>
              <a:latin typeface="Raleway Light" panose="020B0403030101060003" pitchFamily="34" charset="0"/>
              <a:cs typeface="Trebuchet MS"/>
            </a:endParaRPr>
          </a:p>
          <a:p>
            <a:pPr algn="ctr">
              <a:lnSpc>
                <a:spcPct val="100000"/>
              </a:lnSpc>
            </a:pPr>
            <a:endParaRPr lang="es-ES" sz="2400" b="1" dirty="0">
              <a:solidFill>
                <a:srgbClr val="1B4587"/>
              </a:solidFill>
              <a:latin typeface="Raleway Light" panose="020B0403030101060003" pitchFamily="34" charset="0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fr-FR" sz="1600" dirty="0">
                <a:solidFill>
                  <a:srgbClr val="0000FF"/>
                </a:solidFill>
                <a:latin typeface="Raleway Light" panose="020B0403030101060003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1600" dirty="0" err="1">
                <a:solidFill>
                  <a:srgbClr val="0000FF"/>
                </a:solidFill>
                <a:latin typeface="Raleway Light" panose="020B0403030101060003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www.france-education-international.fr</a:t>
            </a:r>
            <a:r>
              <a:rPr lang="fr-FR" sz="1600" dirty="0">
                <a:solidFill>
                  <a:srgbClr val="0000FF"/>
                </a:solidFill>
                <a:latin typeface="Raleway Light" panose="020B0403030101060003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/hub/qui-sommes-nous</a:t>
            </a:r>
            <a:endParaRPr sz="1600" dirty="0">
              <a:latin typeface="Raleway Light" panose="020B0403030101060003" pitchFamily="34" charset="0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166501"/>
            <a:ext cx="2118726" cy="17211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1884" y="2230591"/>
            <a:ext cx="514477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75" dirty="0">
                <a:latin typeface="Raleway Light" panose="020B0403030101060003" pitchFamily="34" charset="0"/>
                <a:cs typeface="Tahoma"/>
              </a:rPr>
              <a:t>Un</a:t>
            </a:r>
            <a:r>
              <a:rPr sz="2500" b="0" spc="-105" dirty="0">
                <a:latin typeface="Raleway Light" panose="020B0403030101060003" pitchFamily="34" charset="0"/>
                <a:cs typeface="Tahoma"/>
              </a:rPr>
              <a:t> </a:t>
            </a:r>
            <a:r>
              <a:rPr sz="2500" b="0" spc="40" dirty="0">
                <a:latin typeface="Raleway Light" panose="020B0403030101060003" pitchFamily="34" charset="0"/>
                <a:cs typeface="Tahoma"/>
              </a:rPr>
              <a:t>diploma</a:t>
            </a:r>
            <a:r>
              <a:rPr sz="2500" b="0" spc="-105" dirty="0">
                <a:latin typeface="Raleway Light" panose="020B0403030101060003" pitchFamily="34" charset="0"/>
                <a:cs typeface="Tahoma"/>
              </a:rPr>
              <a:t> </a:t>
            </a:r>
            <a:r>
              <a:rPr sz="2500" b="0" spc="30" dirty="0">
                <a:latin typeface="Raleway Light" panose="020B0403030101060003" pitchFamily="34" charset="0"/>
                <a:cs typeface="Tahoma"/>
              </a:rPr>
              <a:t>oﬁcial</a:t>
            </a:r>
            <a:r>
              <a:rPr sz="2500" b="0" spc="-100" dirty="0">
                <a:latin typeface="Raleway Light" panose="020B0403030101060003" pitchFamily="34" charset="0"/>
                <a:cs typeface="Tahoma"/>
              </a:rPr>
              <a:t> </a:t>
            </a:r>
            <a:r>
              <a:rPr sz="2500" b="0" spc="25" dirty="0">
                <a:latin typeface="Raleway Light" panose="020B0403030101060003" pitchFamily="34" charset="0"/>
                <a:cs typeface="Tahoma"/>
              </a:rPr>
              <a:t>e</a:t>
            </a:r>
            <a:r>
              <a:rPr sz="2500" b="0" spc="-100" dirty="0">
                <a:latin typeface="Raleway Light" panose="020B0403030101060003" pitchFamily="34" charset="0"/>
                <a:cs typeface="Tahoma"/>
              </a:rPr>
              <a:t> </a:t>
            </a:r>
            <a:r>
              <a:rPr sz="2500" b="0" spc="5" dirty="0">
                <a:latin typeface="Raleway Light" panose="020B0403030101060003" pitchFamily="34" charset="0"/>
                <a:cs typeface="Tahoma"/>
              </a:rPr>
              <a:t>internacional</a:t>
            </a:r>
            <a:endParaRPr sz="2500" dirty="0">
              <a:latin typeface="Raleway Light" panose="020B0403030101060003" pitchFamily="34" charset="0"/>
              <a:cs typeface="Tahom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040284-3011-6462-3483-12B79A0C9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48" y="609600"/>
            <a:ext cx="3060729" cy="76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68119-517B-68D6-C6C4-0DEFCC19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304800"/>
            <a:ext cx="4204970" cy="369332"/>
          </a:xfrm>
        </p:spPr>
        <p:txBody>
          <a:bodyPr/>
          <a:lstStyle/>
          <a:p>
            <a:r>
              <a:rPr lang="es-ES" dirty="0">
                <a:latin typeface="Raleway Light" panose="020B0403030101060003" pitchFamily="34" charset="0"/>
              </a:rPr>
              <a:t>LES </a:t>
            </a:r>
            <a:r>
              <a:rPr lang="es-ES" dirty="0" err="1">
                <a:latin typeface="Raleway Light" panose="020B0403030101060003" pitchFamily="34" charset="0"/>
              </a:rPr>
              <a:t>DÉCLINAISONS</a:t>
            </a:r>
            <a:r>
              <a:rPr lang="es-ES" dirty="0">
                <a:latin typeface="Raleway Light" panose="020B0403030101060003" pitchFamily="34" charset="0"/>
              </a:rPr>
              <a:t> DU DELF</a:t>
            </a:r>
            <a:endParaRPr lang="fr-FR" dirty="0">
              <a:latin typeface="Raleway Light" panose="020B0403030101060003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006E6F1-498C-C10B-8E22-42F76E73B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704196"/>
              </p:ext>
            </p:extLst>
          </p:nvPr>
        </p:nvGraphicFramePr>
        <p:xfrm>
          <a:off x="800100" y="1447800"/>
          <a:ext cx="7543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72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326695"/>
            <a:ext cx="34290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500" b="1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 </a:t>
            </a:r>
            <a:r>
              <a:rPr sz="2500" b="1" spc="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2500" b="1" spc="-22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b="1" spc="7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sz="2500" b="1" spc="-21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b="1" spc="4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en</a:t>
            </a:r>
            <a:r>
              <a:rPr sz="2500" b="1" spc="-15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500" b="1" spc="16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ES</a:t>
            </a:r>
            <a:r>
              <a:rPr sz="2500" b="1" spc="-35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P</a:t>
            </a:r>
            <a:r>
              <a:rPr sz="2500" b="1" spc="14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</a:rPr>
              <a:t>AÑA</a:t>
            </a:r>
            <a:endParaRPr sz="2500" dirty="0">
              <a:latin typeface="Raleway Light" panose="020B0403030101060003" pitchFamily="34" charset="0"/>
              <a:cs typeface="Trebuchet MS"/>
            </a:endParaRPr>
          </a:p>
          <a:p>
            <a:pPr marL="954405">
              <a:lnSpc>
                <a:spcPct val="100000"/>
              </a:lnSpc>
              <a:spcBef>
                <a:spcPts val="20"/>
              </a:spcBef>
            </a:pPr>
            <a:r>
              <a:rPr sz="2000" spc="-10" dirty="0">
                <a:solidFill>
                  <a:srgbClr val="293E9B"/>
                </a:solidFill>
                <a:latin typeface="Raleway Light" panose="020B0403030101060003" pitchFamily="34" charset="0"/>
                <a:cs typeface="Trebuchet MS"/>
                <a:hlinkClick r:id="rId2"/>
              </a:rPr>
              <a:t>www.delf-dalf.es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12053" y="1522289"/>
            <a:ext cx="5426947" cy="177215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3335" marR="5080" indent="-8255" algn="ctr">
              <a:lnSpc>
                <a:spcPct val="108400"/>
              </a:lnSpc>
              <a:spcBef>
                <a:spcPts val="575"/>
              </a:spcBef>
            </a:pPr>
            <a:r>
              <a:rPr sz="3300" i="0" spc="40" dirty="0">
                <a:latin typeface="Raleway Light" panose="020B0403030101060003" pitchFamily="34" charset="0"/>
                <a:cs typeface="Tahoma"/>
              </a:rPr>
              <a:t>Embajada </a:t>
            </a:r>
            <a:r>
              <a:rPr sz="3300" i="0" spc="75" dirty="0">
                <a:latin typeface="Raleway Light" panose="020B0403030101060003" pitchFamily="34" charset="0"/>
                <a:cs typeface="Tahoma"/>
              </a:rPr>
              <a:t>de </a:t>
            </a:r>
            <a:r>
              <a:rPr sz="3300" i="0" spc="15" dirty="0">
                <a:latin typeface="Raleway Light" panose="020B0403030101060003" pitchFamily="34" charset="0"/>
                <a:cs typeface="Tahoma"/>
              </a:rPr>
              <a:t>Francia </a:t>
            </a:r>
            <a:r>
              <a:rPr sz="3300" i="0" spc="20" dirty="0">
                <a:latin typeface="Raleway Light" panose="020B0403030101060003" pitchFamily="34" charset="0"/>
                <a:cs typeface="Tahoma"/>
              </a:rPr>
              <a:t> </a:t>
            </a:r>
            <a:r>
              <a:rPr sz="2200" spc="-10" dirty="0">
                <a:latin typeface="Raleway Light" panose="020B0403030101060003" pitchFamily="34" charset="0"/>
              </a:rPr>
              <a:t>C</a:t>
            </a:r>
            <a:r>
              <a:rPr sz="2200" spc="-20" dirty="0">
                <a:latin typeface="Raleway Light" panose="020B0403030101060003" pitchFamily="34" charset="0"/>
              </a:rPr>
              <a:t>onseje</a:t>
            </a:r>
            <a:r>
              <a:rPr sz="2200" spc="-55" dirty="0">
                <a:latin typeface="Raleway Light" panose="020B0403030101060003" pitchFamily="34" charset="0"/>
              </a:rPr>
              <a:t>r</a:t>
            </a:r>
            <a:r>
              <a:rPr sz="2200" spc="50" dirty="0">
                <a:latin typeface="Raleway Light" panose="020B0403030101060003" pitchFamily="34" charset="0"/>
              </a:rPr>
              <a:t>o</a:t>
            </a:r>
            <a:r>
              <a:rPr sz="2200" spc="-245" dirty="0">
                <a:latin typeface="Raleway Light" panose="020B0403030101060003" pitchFamily="34" charset="0"/>
              </a:rPr>
              <a:t> </a:t>
            </a:r>
            <a:r>
              <a:rPr sz="2200" spc="50" dirty="0">
                <a:latin typeface="Raleway Light" panose="020B0403030101060003" pitchFamily="34" charset="0"/>
              </a:rPr>
              <a:t>del</a:t>
            </a:r>
            <a:r>
              <a:rPr sz="2200" spc="-245" dirty="0">
                <a:latin typeface="Raleway Light" panose="020B0403030101060003" pitchFamily="34" charset="0"/>
              </a:rPr>
              <a:t> </a:t>
            </a:r>
            <a:r>
              <a:rPr sz="2200" spc="-90" dirty="0">
                <a:latin typeface="Raleway Light" panose="020B0403030101060003" pitchFamily="34" charset="0"/>
              </a:rPr>
              <a:t>Se</a:t>
            </a:r>
            <a:r>
              <a:rPr sz="2200" spc="-20" dirty="0">
                <a:latin typeface="Raleway Light" panose="020B0403030101060003" pitchFamily="34" charset="0"/>
              </a:rPr>
              <a:t>r</a:t>
            </a:r>
            <a:r>
              <a:rPr sz="2200" dirty="0">
                <a:latin typeface="Raleway Light" panose="020B0403030101060003" pitchFamily="34" charset="0"/>
              </a:rPr>
              <a:t>vicio</a:t>
            </a:r>
            <a:r>
              <a:rPr sz="2200" spc="-245" dirty="0">
                <a:latin typeface="Raleway Light" panose="020B0403030101060003" pitchFamily="34" charset="0"/>
              </a:rPr>
              <a:t> </a:t>
            </a:r>
            <a:r>
              <a:rPr sz="2200" spc="65" dirty="0">
                <a:latin typeface="Raleway Light" panose="020B0403030101060003" pitchFamily="34" charset="0"/>
              </a:rPr>
              <a:t>de  </a:t>
            </a:r>
            <a:r>
              <a:rPr sz="2200" spc="-10" dirty="0">
                <a:latin typeface="Raleway Light" panose="020B0403030101060003" pitchFamily="34" charset="0"/>
              </a:rPr>
              <a:t>C</a:t>
            </a:r>
            <a:r>
              <a:rPr sz="2200" spc="40" dirty="0">
                <a:latin typeface="Raleway Light" panose="020B0403030101060003" pitchFamily="34" charset="0"/>
              </a:rPr>
              <a:t>oope</a:t>
            </a:r>
            <a:r>
              <a:rPr sz="2200" spc="-10" dirty="0">
                <a:latin typeface="Raleway Light" panose="020B0403030101060003" pitchFamily="34" charset="0"/>
              </a:rPr>
              <a:t>r</a:t>
            </a:r>
            <a:r>
              <a:rPr sz="2200" spc="95" dirty="0">
                <a:latin typeface="Raleway Light" panose="020B0403030101060003" pitchFamily="34" charset="0"/>
              </a:rPr>
              <a:t>ación</a:t>
            </a:r>
            <a:r>
              <a:rPr sz="2200" spc="-245" dirty="0">
                <a:latin typeface="Raleway Light" panose="020B0403030101060003" pitchFamily="34" charset="0"/>
              </a:rPr>
              <a:t> </a:t>
            </a:r>
            <a:r>
              <a:rPr sz="2200" spc="-135" dirty="0">
                <a:latin typeface="Raleway Light" panose="020B0403030101060003" pitchFamily="34" charset="0"/>
              </a:rPr>
              <a:t>y</a:t>
            </a:r>
            <a:r>
              <a:rPr sz="2200" spc="-245" dirty="0">
                <a:latin typeface="Raleway Light" panose="020B0403030101060003" pitchFamily="34" charset="0"/>
              </a:rPr>
              <a:t> </a:t>
            </a:r>
            <a:r>
              <a:rPr sz="2200" spc="75" dirty="0" err="1">
                <a:latin typeface="Raleway Light" panose="020B0403030101060003" pitchFamily="34" charset="0"/>
              </a:rPr>
              <a:t>A</a:t>
            </a:r>
            <a:r>
              <a:rPr sz="2200" spc="85" dirty="0" err="1">
                <a:latin typeface="Raleway Light" panose="020B0403030101060003" pitchFamily="34" charset="0"/>
              </a:rPr>
              <a:t>c</a:t>
            </a:r>
            <a:r>
              <a:rPr sz="2200" spc="65" dirty="0" err="1">
                <a:latin typeface="Raleway Light" panose="020B0403030101060003" pitchFamily="34" charset="0"/>
              </a:rPr>
              <a:t>ción</a:t>
            </a:r>
            <a:r>
              <a:rPr sz="2200" spc="-245" dirty="0">
                <a:latin typeface="Raleway Light" panose="020B0403030101060003" pitchFamily="34" charset="0"/>
              </a:rPr>
              <a:t> </a:t>
            </a:r>
            <a:r>
              <a:rPr sz="2200" spc="5" dirty="0">
                <a:latin typeface="Raleway Light" panose="020B0403030101060003" pitchFamily="34" charset="0"/>
              </a:rPr>
              <a:t>C</a:t>
            </a:r>
            <a:r>
              <a:rPr sz="2200" spc="45" dirty="0">
                <a:latin typeface="Raleway Light" panose="020B0403030101060003" pitchFamily="34" charset="0"/>
              </a:rPr>
              <a:t>ul</a:t>
            </a:r>
            <a:r>
              <a:rPr sz="2200" spc="25" dirty="0">
                <a:latin typeface="Raleway Light" panose="020B0403030101060003" pitchFamily="34" charset="0"/>
              </a:rPr>
              <a:t>tu</a:t>
            </a:r>
            <a:r>
              <a:rPr sz="2200" spc="-15" dirty="0">
                <a:latin typeface="Raleway Light" panose="020B0403030101060003" pitchFamily="34" charset="0"/>
              </a:rPr>
              <a:t>r</a:t>
            </a:r>
            <a:r>
              <a:rPr sz="2200" spc="95" dirty="0">
                <a:latin typeface="Raleway Light" panose="020B0403030101060003" pitchFamily="34" charset="0"/>
              </a:rPr>
              <a:t>al</a:t>
            </a:r>
            <a:endParaRPr lang="es-ES" sz="2200" spc="95" dirty="0">
              <a:latin typeface="Raleway Light" panose="020B0403030101060003" pitchFamily="34" charset="0"/>
            </a:endParaRPr>
          </a:p>
          <a:p>
            <a:pPr marL="13335" marR="5080" indent="-8255" algn="ctr">
              <a:lnSpc>
                <a:spcPct val="108400"/>
              </a:lnSpc>
              <a:spcBef>
                <a:spcPts val="575"/>
              </a:spcBef>
            </a:pPr>
            <a:endParaRPr sz="2200" dirty="0">
              <a:latin typeface="Raleway Light" panose="020B0403030101060003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5471" y="3430722"/>
            <a:ext cx="50425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Institut</a:t>
            </a:r>
            <a:r>
              <a:rPr sz="2400" spc="-26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 </a:t>
            </a:r>
            <a:r>
              <a:rPr sz="2400" spc="13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F</a:t>
            </a:r>
            <a:r>
              <a:rPr sz="2400" spc="-10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r</a:t>
            </a:r>
            <a:r>
              <a:rPr sz="2400" spc="4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an</a:t>
            </a:r>
            <a:r>
              <a:rPr sz="2400" spc="-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çais</a:t>
            </a:r>
            <a:r>
              <a:rPr sz="2400" spc="-26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 </a:t>
            </a:r>
            <a:r>
              <a:rPr sz="2400" spc="2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d’</a:t>
            </a:r>
            <a:r>
              <a:rPr sz="2400" spc="1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E</a:t>
            </a:r>
            <a:r>
              <a:rPr sz="2400" spc="3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s</a:t>
            </a:r>
            <a:r>
              <a:rPr sz="2400" spc="2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p</a:t>
            </a:r>
            <a:r>
              <a:rPr sz="2400" spc="-3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a</a:t>
            </a:r>
            <a:r>
              <a:rPr sz="2400" spc="15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gn</a:t>
            </a:r>
            <a:r>
              <a:rPr sz="2400" spc="2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e</a:t>
            </a:r>
            <a:endParaRPr sz="2400" dirty="0">
              <a:latin typeface="Raleway Light" panose="020B0403030101060003" pitchFamily="34" charset="0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4022138"/>
            <a:ext cx="3869382" cy="666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50"/>
              </a:lnSpc>
            </a:pPr>
            <a:r>
              <a:rPr lang="es-ES" sz="2200" b="1" i="1" spc="-2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 </a:t>
            </a:r>
            <a:r>
              <a:rPr sz="2200" b="1" spc="-2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C</a:t>
            </a:r>
            <a:r>
              <a:rPr sz="2200" b="1" spc="-8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ent</a:t>
            </a:r>
            <a:r>
              <a:rPr sz="2200" b="1" spc="-9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r</a:t>
            </a:r>
            <a:r>
              <a:rPr sz="2200" b="1" spc="-7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o</a:t>
            </a:r>
            <a:r>
              <a:rPr sz="2200" b="1" spc="-13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 </a:t>
            </a:r>
            <a:r>
              <a:rPr sz="2200" b="1" spc="-4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Nacio</a:t>
            </a:r>
            <a:r>
              <a:rPr sz="2200" b="1" spc="-3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n</a:t>
            </a:r>
            <a:r>
              <a:rPr sz="2200" b="1" spc="-25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al</a:t>
            </a:r>
            <a:r>
              <a:rPr sz="2200" b="1" spc="-13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 </a:t>
            </a:r>
            <a:r>
              <a:rPr sz="2200" b="1" spc="-5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de</a:t>
            </a:r>
            <a:r>
              <a:rPr sz="2200" b="1" spc="-13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 </a:t>
            </a:r>
            <a:r>
              <a:rPr sz="2200" b="1" spc="-45" dirty="0" err="1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E</a:t>
            </a:r>
            <a:r>
              <a:rPr sz="2200" b="1" spc="-204" dirty="0" err="1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x</a:t>
            </a:r>
            <a:r>
              <a:rPr sz="2200" b="1" spc="10" dirty="0" err="1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á</a:t>
            </a:r>
            <a:r>
              <a:rPr sz="2200" b="1" spc="25" dirty="0" err="1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m</a:t>
            </a:r>
            <a:r>
              <a:rPr sz="2200" b="1" spc="-65" dirty="0" err="1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e</a:t>
            </a:r>
            <a:r>
              <a:rPr sz="2200" b="1" spc="-60" dirty="0" err="1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n</a:t>
            </a:r>
            <a:r>
              <a:rPr sz="2200" b="1" spc="-110" dirty="0" err="1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es</a:t>
            </a:r>
            <a:br>
              <a:rPr lang="es-ES" sz="2200" b="1" i="1" spc="-11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</a:br>
            <a:r>
              <a:rPr lang="es-ES" sz="2200" b="1" i="1" spc="-110" dirty="0">
                <a:solidFill>
                  <a:srgbClr val="1B4587"/>
                </a:solidFill>
                <a:latin typeface="Raleway Light" panose="020B0403030101060003" pitchFamily="34" charset="0"/>
                <a:cs typeface="Verdana"/>
              </a:rPr>
              <a:t> Vincent Counil</a:t>
            </a:r>
            <a:endParaRPr sz="2200" dirty="0">
              <a:latin typeface="Raleway Light" panose="020B0403030101060003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600" y="4914411"/>
            <a:ext cx="3002214" cy="36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9445" marR="5080" indent="-1897380">
              <a:lnSpc>
                <a:spcPct val="126699"/>
              </a:lnSpc>
              <a:spcBef>
                <a:spcPts val="100"/>
              </a:spcBef>
            </a:pP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Raleway Light" panose="020B0403030101060003" pitchFamily="34" charset="0"/>
                <a:cs typeface="Tahoma"/>
              </a:rPr>
              <a:t>https://</a:t>
            </a:r>
            <a:r>
              <a:rPr sz="2000" u="heavy" spc="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Raleway Light" panose="020B0403030101060003" pitchFamily="34" charset="0"/>
                <a:cs typeface="Tahoma"/>
              </a:rPr>
              <a:t>www.delf-dalf.es</a:t>
            </a:r>
            <a:endParaRPr sz="2000" dirty="0">
              <a:latin typeface="Raleway Light" panose="020B0403030101060003" pitchFamily="34" charset="0"/>
              <a:cs typeface="Tahoma"/>
            </a:endParaRPr>
          </a:p>
        </p:txBody>
      </p:sp>
      <p:pic>
        <p:nvPicPr>
          <p:cNvPr id="1026" name="Imagen 17">
            <a:extLst>
              <a:ext uri="{FF2B5EF4-FFF2-40B4-BE49-F238E27FC236}">
                <a16:creationId xmlns:a16="http://schemas.microsoft.com/office/drawing/2014/main" id="{D334114D-FF84-020A-7C70-268BCC05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6626"/>
            <a:ext cx="2553036" cy="13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4726" y="2496997"/>
            <a:ext cx="4470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50" dirty="0">
                <a:solidFill>
                  <a:srgbClr val="293E9B"/>
                </a:solidFill>
                <a:latin typeface="Raleway Light" panose="020B0403030101060003" pitchFamily="34" charset="0"/>
                <a:cs typeface="Tahoma"/>
              </a:rPr>
              <a:t>DELF</a:t>
            </a:r>
            <a:r>
              <a:rPr sz="4400" b="1" spc="-155" dirty="0">
                <a:solidFill>
                  <a:srgbClr val="293E9B"/>
                </a:solidFill>
                <a:latin typeface="Raleway Light" panose="020B0403030101060003" pitchFamily="34" charset="0"/>
                <a:cs typeface="Tahoma"/>
              </a:rPr>
              <a:t> </a:t>
            </a:r>
            <a:r>
              <a:rPr sz="4400" b="1" spc="-30" dirty="0">
                <a:solidFill>
                  <a:srgbClr val="293E9B"/>
                </a:solidFill>
                <a:latin typeface="Raleway Light" panose="020B0403030101060003" pitchFamily="34" charset="0"/>
                <a:cs typeface="Tahoma"/>
              </a:rPr>
              <a:t>SCOLAIRE</a:t>
            </a:r>
            <a:endParaRPr sz="4400" dirty="0">
              <a:latin typeface="Raleway Light" panose="020B0403030101060003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3201" y="3976623"/>
            <a:ext cx="31813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3200" spc="114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3200" spc="-2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3200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Andalucía</a:t>
            </a:r>
            <a:endParaRPr sz="3200" dirty="0">
              <a:latin typeface="Raleway Light" panose="020B0403030101060003" pitchFamily="34" charset="0"/>
              <a:cs typeface="Trebuchet M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158E38-61FC-96BE-AA15-014645068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3269263" cy="7392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743FA-680C-27BA-10AA-413E8ACC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93458"/>
            <a:ext cx="3796905" cy="923330"/>
          </a:xfrm>
        </p:spPr>
        <p:txBody>
          <a:bodyPr/>
          <a:lstStyle/>
          <a:p>
            <a:r>
              <a:rPr lang="es-ES" sz="2000" dirty="0">
                <a:latin typeface="Raleway Light" panose="020B0403030101060003" pitchFamily="34" charset="0"/>
              </a:rPr>
              <a:t>11.499 </a:t>
            </a:r>
            <a:r>
              <a:rPr lang="es-ES" sz="2000" dirty="0" err="1">
                <a:latin typeface="Raleway Light" panose="020B0403030101060003" pitchFamily="34" charset="0"/>
              </a:rPr>
              <a:t>candidats</a:t>
            </a:r>
            <a:r>
              <a:rPr lang="es-ES" sz="2000" dirty="0">
                <a:latin typeface="Raleway Light" panose="020B0403030101060003" pitchFamily="34" charset="0"/>
              </a:rPr>
              <a:t> en 2022</a:t>
            </a:r>
            <a:br>
              <a:rPr lang="es-ES" sz="2000" dirty="0">
                <a:latin typeface="Raleway Light" panose="020B0403030101060003" pitchFamily="34" charset="0"/>
              </a:rPr>
            </a:br>
            <a:r>
              <a:rPr lang="es-ES" sz="2000" dirty="0">
                <a:latin typeface="Raleway Light" panose="020B0403030101060003" pitchFamily="34" charset="0"/>
              </a:rPr>
              <a:t>10.991 </a:t>
            </a:r>
            <a:r>
              <a:rPr lang="es-ES" sz="2000" dirty="0" err="1">
                <a:latin typeface="Raleway Light" panose="020B0403030101060003" pitchFamily="34" charset="0"/>
              </a:rPr>
              <a:t>candidats</a:t>
            </a:r>
            <a:r>
              <a:rPr lang="es-ES" sz="2000" dirty="0">
                <a:latin typeface="Raleway Light" panose="020B0403030101060003" pitchFamily="34" charset="0"/>
              </a:rPr>
              <a:t> en 2023</a:t>
            </a:r>
            <a:br>
              <a:rPr lang="es-ES" sz="2000" dirty="0">
                <a:latin typeface="Raleway Light" panose="020B0403030101060003" pitchFamily="34" charset="0"/>
              </a:rPr>
            </a:br>
            <a:r>
              <a:rPr lang="es-ES" sz="2000" dirty="0">
                <a:latin typeface="Raleway Light" panose="020B0403030101060003" pitchFamily="34" charset="0"/>
              </a:rPr>
              <a:t>10.663 </a:t>
            </a:r>
            <a:r>
              <a:rPr lang="es-ES" sz="2000" dirty="0" err="1">
                <a:latin typeface="Raleway Light" panose="020B0403030101060003" pitchFamily="34" charset="0"/>
              </a:rPr>
              <a:t>candidats</a:t>
            </a:r>
            <a:r>
              <a:rPr lang="es-ES" sz="2000" dirty="0">
                <a:latin typeface="Raleway Light" panose="020B0403030101060003" pitchFamily="34" charset="0"/>
              </a:rPr>
              <a:t> en 2024</a:t>
            </a:r>
            <a:endParaRPr lang="fr-FR" sz="2000" dirty="0">
              <a:latin typeface="Raleway Light" panose="020B0403030101060003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75D689-6B2F-8BB1-2CFA-F90246E9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314" y="1581968"/>
            <a:ext cx="5247371" cy="415498"/>
          </a:xfrm>
        </p:spPr>
        <p:txBody>
          <a:bodyPr/>
          <a:lstStyle/>
          <a:p>
            <a:pPr algn="ctr"/>
            <a:r>
              <a:rPr lang="es-ES" dirty="0"/>
              <a:t>ESPAGNE</a:t>
            </a:r>
            <a:endParaRPr lang="fr-F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459D5B-70DC-C543-D3C8-0CF9BBD4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3269263" cy="739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9746FF-84B9-3947-EAE5-36D809D7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100449"/>
            <a:ext cx="7239000" cy="31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9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3">
            <a:extLst>
              <a:ext uri="{FF2B5EF4-FFF2-40B4-BE49-F238E27FC236}">
                <a16:creationId xmlns:a16="http://schemas.microsoft.com/office/drawing/2014/main" id="{2A74BBD6-D730-FBAF-14E0-12E4044E651D}"/>
              </a:ext>
            </a:extLst>
          </p:cNvPr>
          <p:cNvSpPr txBox="1">
            <a:spLocks/>
          </p:cNvSpPr>
          <p:nvPr/>
        </p:nvSpPr>
        <p:spPr>
          <a:xfrm>
            <a:off x="4038600" y="609600"/>
            <a:ext cx="4357370" cy="61555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kern="0" dirty="0" err="1">
                <a:solidFill>
                  <a:sysClr val="windowText" lastClr="000000"/>
                </a:solidFill>
                <a:latin typeface="Raleway Light" panose="020B0403030101060003" pitchFamily="34" charset="0"/>
              </a:rPr>
              <a:t>NIVEAUX</a:t>
            </a:r>
            <a:r>
              <a:rPr lang="es-ES" sz="2000" kern="0" dirty="0">
                <a:solidFill>
                  <a:sysClr val="windowText" lastClr="000000"/>
                </a:solidFill>
                <a:latin typeface="Raleway Light" panose="020B0403030101060003" pitchFamily="34" charset="0"/>
              </a:rPr>
              <a:t> - DELF SCOLAIRE EN </a:t>
            </a:r>
            <a:r>
              <a:rPr lang="es-ES" sz="2000" kern="0" dirty="0" err="1">
                <a:solidFill>
                  <a:sysClr val="windowText" lastClr="000000"/>
                </a:solidFill>
                <a:latin typeface="Raleway Light" panose="020B0403030101060003" pitchFamily="34" charset="0"/>
              </a:rPr>
              <a:t>ANDALOUSIE</a:t>
            </a:r>
            <a:endParaRPr lang="fr-FR" sz="2000" kern="0" dirty="0">
              <a:solidFill>
                <a:sysClr val="windowText" lastClr="000000"/>
              </a:solidFill>
              <a:latin typeface="Raleway Light" panose="020B0403030101060003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F6AC3D4-6DFB-D0C5-1943-3A281186B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335500"/>
              </p:ext>
            </p:extLst>
          </p:nvPr>
        </p:nvGraphicFramePr>
        <p:xfrm>
          <a:off x="1981200" y="2057400"/>
          <a:ext cx="5181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929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474" y="1529379"/>
            <a:ext cx="7442834" cy="35073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s-ES" sz="2100" b="1" spc="15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</a:rPr>
              <a:t>E</a:t>
            </a:r>
            <a:r>
              <a:rPr sz="2100" b="1" spc="7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</a:rPr>
              <a:t>n</a:t>
            </a:r>
            <a:r>
              <a:rPr sz="2100" b="1" spc="-16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</a:rPr>
              <a:t> </a:t>
            </a:r>
            <a:r>
              <a:rPr sz="2100" b="1" spc="5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</a:rPr>
              <a:t>Andalucía</a:t>
            </a:r>
            <a:endParaRPr sz="2100" b="1" dirty="0">
              <a:solidFill>
                <a:schemeClr val="accent1">
                  <a:lumMod val="75000"/>
                </a:schemeClr>
              </a:solidFill>
              <a:latin typeface="Raleway Light" panose="020B0403030101060003" pitchFamily="34" charset="0"/>
              <a:cs typeface="Trebuchet MS"/>
            </a:endParaRPr>
          </a:p>
          <a:p>
            <a:pPr marL="469900" indent="-382270">
              <a:lnSpc>
                <a:spcPts val="2390"/>
              </a:lnSpc>
              <a:spcBef>
                <a:spcPts val="405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lang="es-ES" spc="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Alianza francesa de Málaga: provincias de Málaga, Almería y Córdoba/Jaén, Granada.</a:t>
            </a:r>
            <a:br>
              <a:rPr lang="es-ES" sz="2000" spc="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</a:br>
            <a:r>
              <a:rPr sz="7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endParaRPr sz="700" dirty="0">
              <a:latin typeface="Raleway Light" panose="020B0403030101060003" pitchFamily="34" charset="0"/>
              <a:cs typeface="Trebuchet MS"/>
            </a:endParaRPr>
          </a:p>
          <a:p>
            <a:pPr marL="469900" indent="-382270">
              <a:lnSpc>
                <a:spcPts val="2320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2000" b="1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El</a:t>
            </a:r>
            <a:r>
              <a:rPr sz="2000" b="1" spc="-1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-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Institu</a:t>
            </a:r>
            <a:r>
              <a:rPr sz="2000" b="1" spc="-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t</a:t>
            </a:r>
            <a:r>
              <a:rPr sz="2000" b="1" spc="114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o</a:t>
            </a:r>
            <a:r>
              <a:rPr sz="2000" b="1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b="1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</a:t>
            </a:r>
            <a:r>
              <a:rPr sz="2000" b="1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engua</a:t>
            </a:r>
            <a:r>
              <a:rPr sz="2000" b="1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F</a:t>
            </a:r>
            <a:r>
              <a:rPr sz="2000" b="1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r</a:t>
            </a:r>
            <a:r>
              <a:rPr sz="2000" b="1" spc="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an</a:t>
            </a:r>
            <a:r>
              <a:rPr sz="2000" b="1" spc="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</a:t>
            </a:r>
            <a:r>
              <a:rPr sz="2000" b="1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esa</a:t>
            </a:r>
            <a:endParaRPr sz="2000" b="1" dirty="0">
              <a:latin typeface="Raleway Light" panose="020B0403030101060003" pitchFamily="34" charset="0"/>
              <a:cs typeface="Trebuchet MS"/>
            </a:endParaRPr>
          </a:p>
          <a:p>
            <a:pPr marL="469900" marR="271780">
              <a:lnSpc>
                <a:spcPct val="100000"/>
              </a:lnSpc>
            </a:pPr>
            <a:r>
              <a:rPr sz="20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Una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secretaría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2000" spc="-1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lang="es-ES" sz="20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(Sarah)</a:t>
            </a:r>
            <a:r>
              <a:rPr sz="20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,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una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7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responsable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</a:t>
            </a:r>
            <a:r>
              <a:rPr sz="2000" spc="-1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DELF</a:t>
            </a:r>
            <a:r>
              <a:rPr lang="es-ES" sz="2000" spc="1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(Catherine)</a:t>
            </a:r>
            <a:r>
              <a:rPr sz="2000" spc="-1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y</a:t>
            </a:r>
            <a:r>
              <a:rPr sz="2000" spc="-1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65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una</a:t>
            </a:r>
            <a:r>
              <a:rPr sz="20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-5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-85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j</a:t>
            </a:r>
            <a:r>
              <a:rPr sz="2000" spc="-135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2000" spc="-110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f</a:t>
            </a:r>
            <a:r>
              <a:rPr lang="es-ES" sz="2000" spc="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0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centro</a:t>
            </a:r>
            <a:r>
              <a:rPr lang="es-ES" sz="20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(Muriel)</a:t>
            </a:r>
            <a:br>
              <a:rPr lang="es-ES" sz="20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</a:br>
            <a:endParaRPr sz="2000" dirty="0">
              <a:latin typeface="Raleway Light" panose="020B0403030101060003" pitchFamily="34" charset="0"/>
              <a:cs typeface="Trebuchet MS"/>
            </a:endParaRPr>
          </a:p>
          <a:p>
            <a:pPr marL="469900" indent="-382270">
              <a:lnSpc>
                <a:spcPct val="100000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2000" spc="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Centros</a:t>
            </a:r>
            <a:r>
              <a:rPr sz="2000" spc="-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spc="-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realización</a:t>
            </a:r>
            <a:r>
              <a:rPr sz="2000" spc="-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spc="-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7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2000" spc="-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exámenes: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  <a:p>
            <a:pPr marL="469900" marR="5080">
              <a:lnSpc>
                <a:spcPct val="100000"/>
              </a:lnSpc>
            </a:pPr>
            <a:r>
              <a:rPr sz="2000" spc="13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Los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2000" b="1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I.E.S., </a:t>
            </a:r>
            <a:r>
              <a:rPr sz="2000" b="1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Institutos</a:t>
            </a:r>
            <a:r>
              <a:rPr sz="2000" b="1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b="1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75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Enseñanza</a:t>
            </a:r>
            <a:r>
              <a:rPr sz="2000" b="1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b="1" spc="60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Secundaria</a:t>
            </a:r>
            <a:r>
              <a:rPr lang="es-ES" sz="2000" spc="6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,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2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Consejería</a:t>
            </a:r>
            <a:r>
              <a:rPr sz="2000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 </a:t>
            </a:r>
            <a:r>
              <a:rPr sz="2000" spc="-5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14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E</a:t>
            </a:r>
            <a:r>
              <a:rPr sz="2000" spc="65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ducación</a:t>
            </a:r>
            <a:r>
              <a:rPr lang="es-ES" sz="20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,</a:t>
            </a:r>
            <a:r>
              <a:rPr sz="2000" spc="-15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J</a:t>
            </a:r>
            <a:r>
              <a:rPr sz="2000" spc="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u</a:t>
            </a:r>
            <a:r>
              <a:rPr sz="2000" spc="7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n</a:t>
            </a:r>
            <a:r>
              <a:rPr sz="2000" spc="-4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ta</a:t>
            </a:r>
            <a:r>
              <a:rPr sz="2000" spc="-9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0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de</a:t>
            </a:r>
            <a:r>
              <a:rPr sz="2000" spc="-1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2000" spc="1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Andalucía.</a:t>
            </a:r>
            <a:endParaRPr sz="2000" dirty="0">
              <a:latin typeface="Raleway Light" panose="020B0403030101060003" pitchFamily="34" charset="0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533400"/>
            <a:ext cx="538465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75" dirty="0">
                <a:latin typeface="Raleway Light" panose="020B0403030101060003" pitchFamily="34" charset="0"/>
              </a:rPr>
              <a:t>EL</a:t>
            </a:r>
            <a:r>
              <a:rPr sz="2500" spc="-229" dirty="0">
                <a:latin typeface="Raleway Light" panose="020B0403030101060003" pitchFamily="34" charset="0"/>
              </a:rPr>
              <a:t> </a:t>
            </a:r>
            <a:r>
              <a:rPr sz="2500" spc="130" dirty="0">
                <a:latin typeface="Raleway Light" panose="020B0403030101060003" pitchFamily="34" charset="0"/>
              </a:rPr>
              <a:t>CENT</a:t>
            </a:r>
            <a:r>
              <a:rPr sz="2500" spc="120" dirty="0">
                <a:latin typeface="Raleway Light" panose="020B0403030101060003" pitchFamily="34" charset="0"/>
              </a:rPr>
              <a:t>R</a:t>
            </a:r>
            <a:r>
              <a:rPr sz="2500" spc="130" dirty="0">
                <a:latin typeface="Raleway Light" panose="020B0403030101060003" pitchFamily="34" charset="0"/>
              </a:rPr>
              <a:t>O</a:t>
            </a:r>
            <a:r>
              <a:rPr sz="2500" spc="-155" dirty="0">
                <a:latin typeface="Raleway Light" panose="020B0403030101060003" pitchFamily="34" charset="0"/>
              </a:rPr>
              <a:t> </a:t>
            </a:r>
            <a:r>
              <a:rPr sz="2500" spc="130" dirty="0">
                <a:latin typeface="Raleway Light" panose="020B0403030101060003" pitchFamily="34" charset="0"/>
              </a:rPr>
              <a:t>DE</a:t>
            </a:r>
            <a:r>
              <a:rPr sz="2500" spc="-155" dirty="0">
                <a:latin typeface="Raleway Light" panose="020B0403030101060003" pitchFamily="34" charset="0"/>
              </a:rPr>
              <a:t> </a:t>
            </a:r>
            <a:r>
              <a:rPr sz="2500" spc="150" dirty="0">
                <a:latin typeface="Raleway Light" panose="020B0403030101060003" pitchFamily="34" charset="0"/>
              </a:rPr>
              <a:t>EXAMEN</a:t>
            </a:r>
            <a:r>
              <a:rPr sz="2500" spc="-155" dirty="0">
                <a:latin typeface="Raleway Light" panose="020B0403030101060003" pitchFamily="34" charset="0"/>
              </a:rPr>
              <a:t> </a:t>
            </a:r>
            <a:r>
              <a:rPr sz="2500" spc="70" dirty="0">
                <a:latin typeface="Raleway Light" panose="020B0403030101060003" pitchFamily="34" charset="0"/>
              </a:rPr>
              <a:t>OFICIAL</a:t>
            </a:r>
            <a:endParaRPr sz="2500" dirty="0">
              <a:latin typeface="Raleway Light" panose="020B04030301010600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474" y="5534839"/>
            <a:ext cx="7729526" cy="879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i="1" spc="-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i="1" spc="-15" dirty="0" err="1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Contactos</a:t>
            </a:r>
            <a:r>
              <a:rPr i="1" spc="-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:</a:t>
            </a:r>
            <a:endParaRPr dirty="0">
              <a:latin typeface="Raleway Light" panose="020B0403030101060003" pitchFamily="34" charset="0"/>
              <a:cs typeface="Trebuchet MS"/>
            </a:endParaRPr>
          </a:p>
          <a:p>
            <a:pPr marL="66040">
              <a:lnSpc>
                <a:spcPct val="100000"/>
              </a:lnSpc>
              <a:spcBef>
                <a:spcPts val="35"/>
              </a:spcBef>
            </a:pPr>
            <a:r>
              <a:rPr lang="fr-FR" b="1" i="1" u="heavy" spc="-5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Catherine: </a:t>
            </a:r>
            <a:r>
              <a:rPr lang="fr-FR" b="1" i="1" u="heavy" spc="-55" dirty="0">
                <a:solidFill>
                  <a:srgbClr val="0000FF"/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b="1" i="1" u="heavy" spc="-55" dirty="0">
                <a:solidFill>
                  <a:srgbClr val="0000FF"/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elf</a:t>
            </a:r>
            <a:r>
              <a:rPr lang="es-ES" b="1" i="1" u="heavy" spc="-55" dirty="0">
                <a:solidFill>
                  <a:srgbClr val="0000FF"/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s-ES" b="1" i="1" u="heavy" spc="-55" dirty="0" err="1">
                <a:solidFill>
                  <a:srgbClr val="0000FF"/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dalf</a:t>
            </a:r>
            <a:r>
              <a:rPr b="1" i="1" u="heavy" spc="-55" dirty="0">
                <a:solidFill>
                  <a:srgbClr val="0000FF"/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b="1" i="1" u="heavy" spc="-55" dirty="0" err="1">
                <a:solidFill>
                  <a:srgbClr val="0000FF"/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ilfsevilla.com</a:t>
            </a:r>
            <a:r>
              <a:rPr b="1" i="1" spc="-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;</a:t>
            </a:r>
            <a:r>
              <a:rPr lang="es-ES" b="1" i="1" spc="-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                   Muriel: </a:t>
            </a:r>
            <a:r>
              <a:rPr lang="es-ES" b="1" i="1" u="heavy" spc="-20" dirty="0" err="1">
                <a:solidFill>
                  <a:schemeClr val="accent1"/>
                </a:solidFill>
                <a:uFill>
                  <a:solidFill>
                    <a:srgbClr val="1B4587"/>
                  </a:solidFill>
                </a:uFill>
                <a:latin typeface="Raleway Light" panose="020B0403030101060003" pitchFamily="34" charset="0"/>
                <a:cs typeface="Trebuchet MS"/>
                <a:hlinkClick r:id="rId4"/>
              </a:rPr>
              <a:t>dirección@klfsevilla.com</a:t>
            </a:r>
            <a:endParaRPr lang="es-ES" b="1" i="1" u="heavy" spc="-20" dirty="0">
              <a:solidFill>
                <a:schemeClr val="accent1"/>
              </a:solidFill>
              <a:uFill>
                <a:solidFill>
                  <a:srgbClr val="1B4587"/>
                </a:solidFill>
              </a:uFill>
              <a:latin typeface="Raleway Light" panose="020B0403030101060003" pitchFamily="34" charset="0"/>
              <a:cs typeface="Trebuchet MS"/>
            </a:endParaRPr>
          </a:p>
          <a:p>
            <a:pPr marL="67310">
              <a:lnSpc>
                <a:spcPct val="100000"/>
              </a:lnSpc>
              <a:spcBef>
                <a:spcPts val="385"/>
              </a:spcBef>
            </a:pPr>
            <a:r>
              <a:rPr lang="es-ES" sz="1700" spc="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ILF: </a:t>
            </a:r>
            <a:r>
              <a:rPr sz="1700" spc="5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954</a:t>
            </a:r>
            <a:r>
              <a:rPr sz="17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82 32 69</a:t>
            </a:r>
            <a:r>
              <a:rPr sz="1700" spc="9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-</a:t>
            </a:r>
            <a:r>
              <a:rPr sz="17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0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646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86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42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68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lang="es-ES" sz="1700" spc="-8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                  </a:t>
            </a:r>
            <a:r>
              <a:rPr sz="1700" spc="-3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(Muriel: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13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660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2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81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65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38</a:t>
            </a:r>
            <a:r>
              <a:rPr sz="1700" spc="-80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 </a:t>
            </a:r>
            <a:r>
              <a:rPr sz="1700" spc="-114" dirty="0">
                <a:solidFill>
                  <a:srgbClr val="1B4587"/>
                </a:solidFill>
                <a:latin typeface="Raleway Light" panose="020B0403030101060003" pitchFamily="34" charset="0"/>
                <a:cs typeface="Trebuchet MS"/>
              </a:rPr>
              <a:t>21)</a:t>
            </a:r>
            <a:endParaRPr sz="1700" dirty="0">
              <a:latin typeface="Raleway Light" panose="020B0403030101060003" pitchFamily="34" charset="0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1359</TotalTime>
  <Words>2130</Words>
  <Application>Microsoft Office PowerPoint</Application>
  <PresentationFormat>Presentación en pantalla (4:3)</PresentationFormat>
  <Paragraphs>242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Calibri</vt:lpstr>
      <vt:lpstr>Microsoft Sans Serif</vt:lpstr>
      <vt:lpstr>Raleway</vt:lpstr>
      <vt:lpstr>Raleway Light</vt:lpstr>
      <vt:lpstr>Tahoma</vt:lpstr>
      <vt:lpstr>Times New Roman</vt:lpstr>
      <vt:lpstr>Trebuchet MS</vt:lpstr>
      <vt:lpstr>Verdana</vt:lpstr>
      <vt:lpstr>Office Theme</vt:lpstr>
      <vt:lpstr>EL DELF SCOLAIRE Organizar los examenes  en su I.E.S.</vt:lpstr>
      <vt:lpstr>DELF-DALF</vt:lpstr>
      <vt:lpstr>Un diploma oﬁcial e internacional</vt:lpstr>
      <vt:lpstr>LES DÉCLINAISONS DU DELF</vt:lpstr>
      <vt:lpstr>Presentación de PowerPoint</vt:lpstr>
      <vt:lpstr>Presentación de PowerPoint</vt:lpstr>
      <vt:lpstr>11.499 candidats en 2022 10.991 candidats en 2023 10.663 candidats en 2024</vt:lpstr>
      <vt:lpstr>Presentación de PowerPoint</vt:lpstr>
      <vt:lpstr>EL CENTRO DE EXAMEN OFICIAL</vt:lpstr>
      <vt:lpstr>Presentación de PowerPoint</vt:lpstr>
      <vt:lpstr>Resultados: 26 de junio</vt:lpstr>
      <vt:lpstr>Resultados: 26 de junio</vt:lpstr>
      <vt:lpstr>Centro de  realización de las  pruebas</vt:lpstr>
      <vt:lpstr>Presentación de PowerPoint</vt:lpstr>
      <vt:lpstr>Presentación de PowerPoint</vt:lpstr>
      <vt:lpstr>Las pruebas colectivas</vt:lpstr>
      <vt:lpstr>LA CONFIDENCIALIDAD</vt:lpstr>
      <vt:lpstr>EL ANONIMATO DEL EXAMEN</vt:lpstr>
      <vt:lpstr>Adaptaciones de exámenes</vt:lpstr>
      <vt:lpstr>Presentación de PowerPoint</vt:lpstr>
      <vt:lpstr>Presentación de PowerPoint</vt:lpstr>
      <vt:lpstr>VIGILANCIA DE UN EXAMEN CON ADAPTACIÓN</vt:lpstr>
      <vt:lpstr>EL FRAUDE</vt:lpstr>
      <vt:lpstr>Presentación de PowerPoint</vt:lpstr>
      <vt:lpstr>Presentación de PowerPoint</vt:lpstr>
      <vt:lpstr>El día del oral</vt:lpstr>
      <vt:lpstr>Las pruebas orales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DELF SCOLAIRE Organizar una  convocatoria  en su I.E.S.</dc:title>
  <dc:creator>Muriel Soulillou</dc:creator>
  <cp:lastModifiedBy>Muriel Soulillou</cp:lastModifiedBy>
  <cp:revision>57</cp:revision>
  <dcterms:created xsi:type="dcterms:W3CDTF">2023-03-09T11:35:33Z</dcterms:created>
  <dcterms:modified xsi:type="dcterms:W3CDTF">2025-03-04T11:17:28Z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